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957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942" y="3380689"/>
            <a:ext cx="6834593" cy="34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268730"/>
            <a:ext cx="42672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24200"/>
            <a:ext cx="3962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083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46021"/>
            <a:ext cx="7773142" cy="44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142963"/>
            <a:ext cx="7611201" cy="225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87524"/>
            <a:ext cx="6858654" cy="4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893147"/>
            <a:ext cx="6630033" cy="135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71515"/>
            <a:ext cx="7925556" cy="3093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