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817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6126" y="4285565"/>
            <a:ext cx="736080" cy="343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268730"/>
            <a:ext cx="42672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95" y="3095625"/>
            <a:ext cx="38385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158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50864" y="2372167"/>
            <a:ext cx="1145187" cy="35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388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3123" y="3605678"/>
            <a:ext cx="535933" cy="46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04347" y="3605678"/>
            <a:ext cx="535933" cy="46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5571" y="3605678"/>
            <a:ext cx="535933" cy="46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46795" y="3605678"/>
            <a:ext cx="535933" cy="46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33123" y="6140441"/>
            <a:ext cx="535933" cy="46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04347" y="6140441"/>
            <a:ext cx="535933" cy="46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9285" y="3311651"/>
            <a:ext cx="666813" cy="61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9285" y="3941091"/>
            <a:ext cx="1924233" cy="62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1523" y="4570531"/>
            <a:ext cx="1933759" cy="638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68943" y="5219045"/>
            <a:ext cx="676339" cy="61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5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77" y="1556864"/>
            <a:ext cx="1638456" cy="147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9531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70401" y="4101208"/>
            <a:ext cx="689176" cy="31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4529" y="5867958"/>
            <a:ext cx="643231" cy="26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2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0255" y="1394630"/>
            <a:ext cx="495347" cy="45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6782" y="3129867"/>
            <a:ext cx="971642" cy="390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1049" y="1442874"/>
            <a:ext cx="314355" cy="35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