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3844937"/>
            <a:ext cx="4477177" cy="221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6330" y="4769761"/>
            <a:ext cx="1047850" cy="42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3109595"/>
            <a:ext cx="46577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66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1974" y="3448719"/>
            <a:ext cx="1623498" cy="295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99795" y="3284855"/>
            <a:ext cx="295529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43940" y="422084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860290" y="3284855"/>
            <a:ext cx="343217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220335" y="422084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439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2095" y="2537460"/>
            <a:ext cx="277812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48335" y="347345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4176395" y="2537460"/>
            <a:ext cx="333248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979670" y="347345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450" y="-171585"/>
            <a:ext cx="83693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3720" y="3659184"/>
            <a:ext cx="51673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812" y="3659184"/>
            <a:ext cx="756654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4450" y="4877645"/>
            <a:ext cx="29527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0812" y="4877645"/>
            <a:ext cx="424464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1414" y="4877645"/>
            <a:ext cx="295279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7004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2862" y="5741931"/>
            <a:ext cx="579243" cy="37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8357" y="5069286"/>
            <a:ext cx="1243443" cy="99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5651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1438" y="5364793"/>
            <a:ext cx="714443" cy="4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3081" y="4535626"/>
            <a:ext cx="2048070" cy="122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4007271"/>
            <a:ext cx="4972524" cy="22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