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5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4710" y="3597736"/>
            <a:ext cx="7192061" cy="1335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18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1865" y="4466717"/>
            <a:ext cx="7687409" cy="1287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3440" y="1268730"/>
            <a:ext cx="5019675" cy="13144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525" y="3114675"/>
            <a:ext cx="3790950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8502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01477" y="4466456"/>
            <a:ext cx="619318" cy="27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12010" y="4474015"/>
            <a:ext cx="581555" cy="264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01477" y="5350866"/>
            <a:ext cx="619318" cy="27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02642" y="5350866"/>
            <a:ext cx="392738" cy="264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01477" y="6235275"/>
            <a:ext cx="619318" cy="27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91167" y="6235275"/>
            <a:ext cx="800582" cy="272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44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1303" y="2251804"/>
            <a:ext cx="781124" cy="342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16485" y="2251804"/>
            <a:ext cx="743020" cy="342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7466" y="3366447"/>
            <a:ext cx="1019272" cy="352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30796" y="3366447"/>
            <a:ext cx="504873" cy="352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5140" y="4481090"/>
            <a:ext cx="533450" cy="342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64070" y="4481090"/>
            <a:ext cx="1019272" cy="342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5865"/>
          <a:stretch>
            <a:fillRect/>
          </a:stretch>
        </p:blipFill>
        <p:spPr>
          <a:xfrm>
            <a:off x="215900" y="5085080"/>
            <a:ext cx="8038465" cy="8142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1775801" y="5253573"/>
            <a:ext cx="3155053" cy="4260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198"/>
          <a:stretch>
            <a:fillRect/>
          </a:stretch>
        </p:blipFill>
        <p:spPr>
          <a:xfrm>
            <a:off x="215900" y="1840365"/>
            <a:ext cx="8038465" cy="4999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759540" y="2855038"/>
            <a:ext cx="1311651" cy="319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64069" y="3023667"/>
            <a:ext cx="292462" cy="44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64069" y="2855038"/>
            <a:ext cx="1612976" cy="319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3" name="Rectangle 3"/>
          <p:cNvSpPr/>
          <p:nvPr/>
        </p:nvSpPr>
        <p:spPr bwMode="white">
          <a:xfrm>
            <a:off x="1115695" y="3644900"/>
            <a:ext cx="2261870" cy="2948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4" name="Rectangle 3"/>
          <p:cNvSpPr/>
          <p:nvPr/>
        </p:nvSpPr>
        <p:spPr bwMode="white">
          <a:xfrm>
            <a:off x="4572000" y="3644900"/>
            <a:ext cx="2806700" cy="2948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43" grpId="0" bldLvl="0" animBg="1"/>
      <p:bldP spid="4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951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224746"/>
            <a:ext cx="2410055" cy="343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4647794"/>
            <a:ext cx="4581962" cy="448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7896" y="5506355"/>
            <a:ext cx="2657728" cy="343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6326757"/>
            <a:ext cx="952590" cy="343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2"/>
          <p:cNvSpPr/>
          <p:nvPr/>
        </p:nvSpPr>
        <p:spPr bwMode="white">
          <a:xfrm>
            <a:off x="215900" y="3030855"/>
            <a:ext cx="2409825" cy="386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823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25278" y="4778783"/>
            <a:ext cx="5502194" cy="1865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6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3850" y="3068955"/>
            <a:ext cx="4705985" cy="22294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4211955" y="4744720"/>
            <a:ext cx="2409825" cy="50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35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6132" y="2101507"/>
            <a:ext cx="6220418" cy="1327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2022-11-16T02:48:54Z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