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8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95" y="1270987"/>
            <a:ext cx="5944167" cy="137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094917"/>
            <a:ext cx="7230165" cy="46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4030756"/>
            <a:ext cx="2067122" cy="42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8557" y="4002108"/>
            <a:ext cx="1247894" cy="46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268730"/>
            <a:ext cx="5019675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095625"/>
            <a:ext cx="37719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71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63708" y="4900744"/>
            <a:ext cx="379215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4824" y="4900744"/>
            <a:ext cx="247314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4616" y="6493409"/>
            <a:ext cx="107169" cy="66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429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70530" y="2441575"/>
            <a:ext cx="131127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3623" y="2441789"/>
            <a:ext cx="1526926" cy="34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3"/>
          <p:cNvSpPr/>
          <p:nvPr/>
        </p:nvSpPr>
        <p:spPr bwMode="white">
          <a:xfrm>
            <a:off x="755650" y="3356610"/>
            <a:ext cx="2459990" cy="323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3"/>
          <p:cNvSpPr/>
          <p:nvPr/>
        </p:nvSpPr>
        <p:spPr bwMode="white">
          <a:xfrm>
            <a:off x="4629785" y="3429000"/>
            <a:ext cx="3122295" cy="323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42" grpId="0" bldLvl="0" animBg="1"/>
      <p:bldP spid="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7433" y="1385397"/>
            <a:ext cx="1590826" cy="343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2063" y="1385397"/>
            <a:ext cx="1362205" cy="343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3"/>
          <p:cNvSpPr/>
          <p:nvPr/>
        </p:nvSpPr>
        <p:spPr bwMode="white">
          <a:xfrm>
            <a:off x="215900" y="2348865"/>
            <a:ext cx="2459990" cy="323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3"/>
          <p:cNvSpPr/>
          <p:nvPr/>
        </p:nvSpPr>
        <p:spPr bwMode="white">
          <a:xfrm>
            <a:off x="4173220" y="2420620"/>
            <a:ext cx="2571115" cy="323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2" grpId="0" bldLvl="0" animBg="1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4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0498" y="2528550"/>
            <a:ext cx="495347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676" y="3643552"/>
            <a:ext cx="495347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8171" y="4749025"/>
            <a:ext cx="485821" cy="362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2350" y="5864027"/>
            <a:ext cx="485821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8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1328075"/>
            <a:ext cx="1667034" cy="4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1337616"/>
            <a:ext cx="4477177" cy="4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95" y="2244044"/>
            <a:ext cx="3162601" cy="4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630" y="2244044"/>
            <a:ext cx="3448379" cy="4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160014"/>
            <a:ext cx="3762734" cy="45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4467" y="3160014"/>
            <a:ext cx="3591267" cy="4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969" y="4075984"/>
            <a:ext cx="2619625" cy="4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9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102305"/>
            <a:ext cx="4724851" cy="236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