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46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92560" y="4647756"/>
            <a:ext cx="5448820" cy="1287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3440" y="1268730"/>
            <a:ext cx="5019675" cy="1314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970" y="3128645"/>
            <a:ext cx="3781425" cy="600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75514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24976" y="3467875"/>
            <a:ext cx="666925" cy="299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03350" y="4221480"/>
            <a:ext cx="5844540" cy="2577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289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15074" y="1447850"/>
            <a:ext cx="2375061" cy="457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5074" y="1914392"/>
            <a:ext cx="2375061" cy="457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56722" y="2425794"/>
            <a:ext cx="412274" cy="331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04847" y="2425794"/>
            <a:ext cx="295762" cy="322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06112" y="4211214"/>
            <a:ext cx="2384024" cy="233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6112" y="4453457"/>
            <a:ext cx="2384024" cy="1381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56722" y="5216074"/>
            <a:ext cx="716999" cy="331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54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46209" y="2166110"/>
            <a:ext cx="314355" cy="333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16529" y="3852438"/>
            <a:ext cx="743020" cy="342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73772" y="5548294"/>
            <a:ext cx="781124" cy="342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11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49936" y="2549332"/>
            <a:ext cx="628710" cy="333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31810" y="2549332"/>
            <a:ext cx="628710" cy="343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11832" y="3102718"/>
            <a:ext cx="666813" cy="353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31810" y="3102718"/>
            <a:ext cx="628710" cy="353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49936" y="3656103"/>
            <a:ext cx="609658" cy="343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03232" y="3665644"/>
            <a:ext cx="647761" cy="353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369076" y="4209488"/>
            <a:ext cx="600132" cy="353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093706" y="4219029"/>
            <a:ext cx="647761" cy="343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1656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98353" y="5725925"/>
            <a:ext cx="3507772" cy="1066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08830" y="6437037"/>
            <a:ext cx="1319364" cy="347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38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658" y="3905145"/>
            <a:ext cx="4467651" cy="1288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83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184" y="3445438"/>
            <a:ext cx="5706019" cy="2126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2022-11-16T02:43:40Z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