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6248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6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47364"/>
            <a:ext cx="7896979" cy="21962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2950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7919" y="4546504"/>
            <a:ext cx="7011533" cy="20133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268730"/>
            <a:ext cx="7981950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045" y="3105150"/>
            <a:ext cx="5629275" cy="6477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8967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013016" y="6099050"/>
            <a:ext cx="528534" cy="458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09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617190" y="3265240"/>
            <a:ext cx="571554" cy="477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41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756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337528"/>
            <a:ext cx="6744343" cy="2174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2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521490" y="3797908"/>
            <a:ext cx="390562" cy="3433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25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59241" y="3141985"/>
            <a:ext cx="314355" cy="3436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659675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39667" y="4356864"/>
            <a:ext cx="6007630" cy="2330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2022-11-16T02:41:13Z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