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66114"/>
            <a:ext cx="7839823" cy="3957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272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8750" y="5236210"/>
            <a:ext cx="2460625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888740" y="5236210"/>
            <a:ext cx="2621915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475740" y="6021070"/>
            <a:ext cx="2460625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969385" y="6021070"/>
            <a:ext cx="2460625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5796280" y="6021070"/>
            <a:ext cx="2460625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6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4930" y="2855528"/>
            <a:ext cx="2305270" cy="467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7356" y="2855528"/>
            <a:ext cx="2162381" cy="45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268730"/>
            <a:ext cx="798195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3076575"/>
            <a:ext cx="58483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6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55382" y="4702930"/>
            <a:ext cx="685865" cy="39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54809" y="5656333"/>
            <a:ext cx="1000220" cy="42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1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7400" y="2348139"/>
            <a:ext cx="676339" cy="390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87995" y="3292093"/>
            <a:ext cx="1000220" cy="44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9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1964" y="3302562"/>
            <a:ext cx="695391" cy="391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2527" y="4246912"/>
            <a:ext cx="676339" cy="391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5536" y="5191263"/>
            <a:ext cx="685865" cy="391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0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36639" y="2797204"/>
            <a:ext cx="676339" cy="39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8535" y="4972329"/>
            <a:ext cx="676339" cy="39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0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3144" y="2081702"/>
            <a:ext cx="895435" cy="39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1722" y="4667048"/>
            <a:ext cx="666813" cy="39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179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6868" y="3704378"/>
            <a:ext cx="5599126" cy="191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6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