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052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823" y="4497376"/>
            <a:ext cx="2817368" cy="411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0032" y="5253061"/>
            <a:ext cx="4100277" cy="403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4374" y="6017142"/>
            <a:ext cx="1752470" cy="394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920" y="3114675"/>
            <a:ext cx="534352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69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8188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7354" y="2808000"/>
            <a:ext cx="1570544" cy="47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21151" y="2808000"/>
            <a:ext cx="1050073" cy="47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02155" y="5550857"/>
            <a:ext cx="1059204" cy="47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49428" y="5550857"/>
            <a:ext cx="538733" cy="475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9054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52326" y="2945142"/>
            <a:ext cx="950624" cy="4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52326" y="4581714"/>
            <a:ext cx="950624" cy="4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561467" y="6227428"/>
            <a:ext cx="941484" cy="438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499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20252" y="4577479"/>
            <a:ext cx="282797" cy="3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50489" y="5416497"/>
            <a:ext cx="311076" cy="3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91665" y="5416497"/>
            <a:ext cx="273370" cy="32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5091" y="6255515"/>
            <a:ext cx="311076" cy="339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106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2855" y="4235450"/>
            <a:ext cx="4803775" cy="2505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2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8127" y="2242818"/>
            <a:ext cx="2953031" cy="4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8127" y="3195948"/>
            <a:ext cx="809702" cy="2268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535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9915" y="3854016"/>
            <a:ext cx="4798450" cy="451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9125" y="4683456"/>
            <a:ext cx="3610350" cy="451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8301" y="5531328"/>
            <a:ext cx="1574923" cy="442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2022-11-16T02:39:24Z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