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8855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13177" y="5575609"/>
            <a:ext cx="858665" cy="404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74507" y="5575609"/>
            <a:ext cx="866921" cy="404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44093" y="5575609"/>
            <a:ext cx="866921" cy="404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52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21799" y="2445566"/>
            <a:ext cx="304829" cy="343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21799" y="3333662"/>
            <a:ext cx="304829" cy="353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21799" y="4231307"/>
            <a:ext cx="285777" cy="343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1268730"/>
            <a:ext cx="7981950" cy="1352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395" y="3090545"/>
            <a:ext cx="5362575" cy="676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334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92692" y="4945395"/>
            <a:ext cx="990694" cy="448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16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31016" y="2415317"/>
            <a:ext cx="1009746" cy="457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68679" y="3454956"/>
            <a:ext cx="504873" cy="391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55382" y="4427830"/>
            <a:ext cx="971642" cy="457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97874" y="5448394"/>
            <a:ext cx="990694" cy="429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37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93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21005" y="2415235"/>
            <a:ext cx="2143329" cy="495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50509" y="2415235"/>
            <a:ext cx="562028" cy="495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9969" y="4847272"/>
            <a:ext cx="1085953" cy="495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64291" y="4847272"/>
            <a:ext cx="1609878" cy="495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26760" y="4847272"/>
            <a:ext cx="1619404" cy="495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579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31942" y="3432968"/>
            <a:ext cx="381036" cy="323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9845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10686" y="2191254"/>
            <a:ext cx="435200" cy="435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10686" y="4126688"/>
            <a:ext cx="444460" cy="435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10686" y="6062122"/>
            <a:ext cx="435200" cy="435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242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261890" y="4341962"/>
            <a:ext cx="1259649" cy="1214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05602" y="4341962"/>
            <a:ext cx="2458225" cy="1214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26909" y="5518408"/>
            <a:ext cx="1259649" cy="1214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2022-11-16T02:38:41Z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