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89927"/>
            <a:ext cx="6477618" cy="4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185464"/>
            <a:ext cx="6239470" cy="4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3105150"/>
            <a:ext cx="381952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45" y="12700"/>
            <a:ext cx="6504305" cy="485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4724900"/>
            <a:ext cx="8640000" cy="2241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307838" y="5049220"/>
            <a:ext cx="285777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108676" y="5049220"/>
            <a:ext cx="533450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2184001" y="5497546"/>
            <a:ext cx="533450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994365" y="5497546"/>
            <a:ext cx="781124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2212579" y="5602473"/>
            <a:ext cx="504873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6022943" y="5602473"/>
            <a:ext cx="743020" cy="352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2060164" y="6451430"/>
            <a:ext cx="771598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9"/>
          <p:cNvSpPr/>
          <p:nvPr/>
        </p:nvSpPr>
        <p:spPr bwMode="white">
          <a:xfrm>
            <a:off x="5984839" y="6451430"/>
            <a:ext cx="771598" cy="34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3640" y="3531804"/>
            <a:ext cx="257199" cy="59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3522264"/>
            <a:ext cx="257199" cy="60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203" y="3531804"/>
            <a:ext cx="247673" cy="59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4654" y="3522264"/>
            <a:ext cx="257199" cy="601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1226" y="4228230"/>
            <a:ext cx="581080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2703" y="4228230"/>
            <a:ext cx="562028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59329" y="5172700"/>
            <a:ext cx="504873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41027" y="5172700"/>
            <a:ext cx="495347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300363" y="4220610"/>
            <a:ext cx="562028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6948805" y="4228465"/>
            <a:ext cx="78549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88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2882" y="2197476"/>
            <a:ext cx="663103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86260" y="2197476"/>
            <a:ext cx="663103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8354" y="2197476"/>
            <a:ext cx="690354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8287" y="2996971"/>
            <a:ext cx="417846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1551" y="2996971"/>
            <a:ext cx="299759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4253" y="2996971"/>
            <a:ext cx="681270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1759" y="3796466"/>
            <a:ext cx="971946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76534" y="4614132"/>
            <a:ext cx="699438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50407" y="5413627"/>
            <a:ext cx="1208120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94461" y="6213123"/>
            <a:ext cx="408762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57725" y="6213123"/>
            <a:ext cx="508682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072" y="3080521"/>
            <a:ext cx="333406" cy="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8072" y="3175784"/>
            <a:ext cx="333406" cy="5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2994784"/>
            <a:ext cx="2972083" cy="35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8072" y="3842625"/>
            <a:ext cx="1657508" cy="34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69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851" y="2284763"/>
            <a:ext cx="342699" cy="52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851" y="2117679"/>
            <a:ext cx="2952487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851" y="3111389"/>
            <a:ext cx="342699" cy="4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851" y="2935511"/>
            <a:ext cx="1572902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851" y="5406595"/>
            <a:ext cx="1028098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2885" y="5406595"/>
            <a:ext cx="861142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01899" y="5406595"/>
            <a:ext cx="1151118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0851" y="6409099"/>
            <a:ext cx="342699" cy="4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0851" y="6233221"/>
            <a:ext cx="1344436" cy="32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1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608" y="4833342"/>
            <a:ext cx="3092320" cy="39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9510" y="4841466"/>
            <a:ext cx="795399" cy="381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3608" y="4833342"/>
            <a:ext cx="1696312" cy="39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0375" y="5588885"/>
            <a:ext cx="4017581" cy="39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3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