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244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8725" y="4955504"/>
            <a:ext cx="351987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4385" y="4922731"/>
            <a:ext cx="3176075" cy="39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4168" y="5602788"/>
            <a:ext cx="3626292" cy="39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2353" y="6274651"/>
            <a:ext cx="2987803" cy="40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303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459" y="3810836"/>
            <a:ext cx="550152" cy="28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4458" y="3810836"/>
            <a:ext cx="550152" cy="27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3380" y="3810836"/>
            <a:ext cx="527229" cy="28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6456" y="3772589"/>
            <a:ext cx="2192970" cy="37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1382" y="4407490"/>
            <a:ext cx="3965686" cy="38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91382" y="5050039"/>
            <a:ext cx="1520561" cy="35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57790" y="5080637"/>
            <a:ext cx="550152" cy="28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53789" y="5080637"/>
            <a:ext cx="1146152" cy="28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38146" y="5050039"/>
            <a:ext cx="1405946" cy="36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1435" y="5684940"/>
            <a:ext cx="6395528" cy="37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85075" y="6335139"/>
            <a:ext cx="1230203" cy="34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61124" y="6319840"/>
            <a:ext cx="1314254" cy="37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45" y="3086100"/>
            <a:ext cx="38004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4246" y="3585565"/>
            <a:ext cx="1352679" cy="3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6165" y="3585565"/>
            <a:ext cx="1171686" cy="3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683895" y="4220845"/>
            <a:ext cx="3174365" cy="207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5076190" y="436499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9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6099" y="1289591"/>
            <a:ext cx="1428886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0299" y="1289591"/>
            <a:ext cx="1162160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467995" y="2132965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4644390" y="198882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08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06743" y="2724484"/>
            <a:ext cx="198013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7459" y="2431748"/>
            <a:ext cx="1532454" cy="148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7797" y="2431748"/>
            <a:ext cx="1084771" cy="148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6743" y="3025829"/>
            <a:ext cx="198013" cy="43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6743" y="3473542"/>
            <a:ext cx="198013" cy="43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84881" y="5488251"/>
            <a:ext cx="258278" cy="31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4024" y="5488251"/>
            <a:ext cx="396027" cy="31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3098" y="5488251"/>
            <a:ext cx="275497" cy="3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78929" y="5488251"/>
            <a:ext cx="921194" cy="31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6272" y="6237309"/>
            <a:ext cx="284106" cy="3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02103" y="6237309"/>
            <a:ext cx="929803" cy="3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41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4528" y="5515015"/>
            <a:ext cx="3307924" cy="44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3717" y="6306325"/>
            <a:ext cx="3896000" cy="44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4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953" y="2177581"/>
            <a:ext cx="5382138" cy="45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3017469"/>
            <a:ext cx="428665" cy="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2988837"/>
            <a:ext cx="4162822" cy="45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13" y="3036558"/>
            <a:ext cx="2095700" cy="41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3850" y="1948398"/>
            <a:ext cx="6677662" cy="104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2998111"/>
            <a:ext cx="6696714" cy="41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3876052"/>
            <a:ext cx="6439514" cy="45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4668108"/>
            <a:ext cx="4953472" cy="4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