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9759" y="2741392"/>
            <a:ext cx="552502" cy="36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7190" y="2741392"/>
            <a:ext cx="552502" cy="36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5448" y="3123322"/>
            <a:ext cx="809702" cy="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93353" y="3123322"/>
            <a:ext cx="819228" cy="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4500" y="3209256"/>
            <a:ext cx="771598" cy="353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1931" y="3209256"/>
            <a:ext cx="771598" cy="353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83078" y="3763053"/>
            <a:ext cx="666813" cy="353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9561" y="3763053"/>
            <a:ext cx="666813" cy="353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55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4923" y="3658707"/>
            <a:ext cx="5785245" cy="157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397653" y="2691607"/>
            <a:ext cx="285777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27113" y="2691607"/>
            <a:ext cx="723969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626275" y="3549860"/>
            <a:ext cx="523925" cy="35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893883" y="3549860"/>
            <a:ext cx="285777" cy="35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3740586" y="4417649"/>
            <a:ext cx="1009746" cy="38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7874635" y="4417695"/>
            <a:ext cx="51943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  <p:bldP spid="21" grpId="0" animBg="1"/>
      <p:bldP spid="28" grpId="0" animBg="1"/>
      <p:bldP spid="3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197609" y="1766224"/>
            <a:ext cx="1028798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45283" y="2633536"/>
            <a:ext cx="781124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692957" y="3491317"/>
            <a:ext cx="285777" cy="34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24585"/>
            <a:ext cx="80391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3090545"/>
            <a:ext cx="56007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700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68176" y="3563866"/>
            <a:ext cx="549273" cy="71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9655" y="3678066"/>
            <a:ext cx="1212680" cy="599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7305" y="5562379"/>
            <a:ext cx="221135" cy="25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19828" y="6290408"/>
            <a:ext cx="406604" cy="26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1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7973" y="1328317"/>
            <a:ext cx="285777" cy="34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9715" y="2436197"/>
            <a:ext cx="514399" cy="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627" y="3286209"/>
            <a:ext cx="285777" cy="34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2912" y="3276658"/>
            <a:ext cx="952590" cy="35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1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26893" y="2280760"/>
            <a:ext cx="1000220" cy="457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0685" y="3300454"/>
            <a:ext cx="428665" cy="35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4610" y="3309984"/>
            <a:ext cx="190518" cy="33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4070" y="4272499"/>
            <a:ext cx="457243" cy="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3122" y="4434506"/>
            <a:ext cx="419140" cy="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5018" y="4606043"/>
            <a:ext cx="495347" cy="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35625" y="5263603"/>
            <a:ext cx="1190738" cy="34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6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6882" y="1394728"/>
            <a:ext cx="457243" cy="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5933" y="1556861"/>
            <a:ext cx="428665" cy="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7830" y="1718994"/>
            <a:ext cx="495347" cy="6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4026" y="2377062"/>
            <a:ext cx="285777" cy="35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3265" y="2377062"/>
            <a:ext cx="285777" cy="343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5790" y="3368934"/>
            <a:ext cx="295303" cy="343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69472" y="3359397"/>
            <a:ext cx="295303" cy="35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16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6374" y="2509761"/>
            <a:ext cx="1276471" cy="343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6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5503" y="1366121"/>
            <a:ext cx="714443" cy="35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1953" y="2348473"/>
            <a:ext cx="952590" cy="35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51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77650" y="4282831"/>
            <a:ext cx="254524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5636" y="4282831"/>
            <a:ext cx="263008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7355" y="4291327"/>
            <a:ext cx="263008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16451" y="4622654"/>
            <a:ext cx="593891" cy="4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25953" y="4622654"/>
            <a:ext cx="602375" cy="4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56156" y="4622654"/>
            <a:ext cx="593891" cy="4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92809" y="4690619"/>
            <a:ext cx="458144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10794" y="4690619"/>
            <a:ext cx="458144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32513" y="4690619"/>
            <a:ext cx="458144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27311" y="6177345"/>
            <a:ext cx="585407" cy="32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41111" y="6177345"/>
            <a:ext cx="593891" cy="32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55590" y="6177345"/>
            <a:ext cx="585407" cy="32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