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6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92560" y="5544464"/>
            <a:ext cx="3476957" cy="457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124585"/>
            <a:ext cx="803910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3071495"/>
            <a:ext cx="5676900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3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17058" y="5731991"/>
            <a:ext cx="790650" cy="343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5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98050" y="4910563"/>
            <a:ext cx="1019272" cy="352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513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45815" y="5008000"/>
            <a:ext cx="647587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65739" y="5720000"/>
            <a:ext cx="839465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53555" y="6432000"/>
            <a:ext cx="591623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381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91371" y="4259583"/>
            <a:ext cx="3495373" cy="251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0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92868" y="2263224"/>
            <a:ext cx="285777" cy="35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79219" y="2539946"/>
            <a:ext cx="781124" cy="35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97609" y="2816667"/>
            <a:ext cx="504873" cy="35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92868" y="3780423"/>
            <a:ext cx="504873" cy="35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88701" y="4047602"/>
            <a:ext cx="1038324" cy="35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69031" y="4333866"/>
            <a:ext cx="752546" cy="35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1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1744" y="1337507"/>
            <a:ext cx="762072" cy="35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55206" y="1614089"/>
            <a:ext cx="438191" cy="35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88657" y="1614089"/>
            <a:ext cx="752546" cy="35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97433" y="1900209"/>
            <a:ext cx="1000220" cy="35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78778" y="2844403"/>
            <a:ext cx="762072" cy="35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54632" y="3807672"/>
            <a:ext cx="285777" cy="34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36022" y="3798135"/>
            <a:ext cx="295303" cy="35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54676" y="4761403"/>
            <a:ext cx="190518" cy="34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50332" y="4761403"/>
            <a:ext cx="314355" cy="34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84092" y="4761403"/>
            <a:ext cx="295303" cy="35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5634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19196" y="5499622"/>
            <a:ext cx="730885" cy="2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95386" y="5499622"/>
            <a:ext cx="904561" cy="2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32358" y="6202415"/>
            <a:ext cx="723648" cy="246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90143" y="6202415"/>
            <a:ext cx="875615" cy="246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