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199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8345" y="4207530"/>
            <a:ext cx="5337982" cy="306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66195" y="6297789"/>
            <a:ext cx="361098" cy="290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66544" y="6297789"/>
            <a:ext cx="4246836" cy="298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44780" y="6297789"/>
            <a:ext cx="659397" cy="290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0910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67414" y="3904968"/>
            <a:ext cx="1135974" cy="330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68493" y="3904968"/>
            <a:ext cx="1328357" cy="330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"/>
          <p:cNvSpPr/>
          <p:nvPr/>
        </p:nvSpPr>
        <p:spPr bwMode="white">
          <a:xfrm>
            <a:off x="755650" y="4580890"/>
            <a:ext cx="3174365" cy="196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8" name="Rectangle 2"/>
          <p:cNvSpPr/>
          <p:nvPr/>
        </p:nvSpPr>
        <p:spPr bwMode="white">
          <a:xfrm>
            <a:off x="5003800" y="4653280"/>
            <a:ext cx="3174365" cy="196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7" grpId="0" bldLvl="0" animBg="1"/>
      <p:bldP spid="2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1124585"/>
            <a:ext cx="8039100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3124200"/>
            <a:ext cx="66294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69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64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51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66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74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10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921799" y="4518878"/>
            <a:ext cx="542976" cy="352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74213" y="5366690"/>
            <a:ext cx="762072" cy="352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03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12273" y="3309886"/>
            <a:ext cx="1028798" cy="343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50156" y="4148475"/>
            <a:ext cx="1009746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69340" y="4996595"/>
            <a:ext cx="752546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21667" y="5835184"/>
            <a:ext cx="752546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2022-11-16T02:37:41Z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