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4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6396" y="2474894"/>
            <a:ext cx="561719" cy="248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99305" y="2474894"/>
            <a:ext cx="218975" cy="248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12694" y="2474894"/>
            <a:ext cx="561719" cy="248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26082" y="2474894"/>
            <a:ext cx="561719" cy="248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76396" y="3086355"/>
            <a:ext cx="561719" cy="248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99305" y="3086355"/>
            <a:ext cx="561719" cy="248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31735" y="3086355"/>
            <a:ext cx="714049" cy="248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26082" y="3086355"/>
            <a:ext cx="561719" cy="248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8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1322" y="1841929"/>
            <a:ext cx="742611" cy="24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94710" y="1841929"/>
            <a:ext cx="723570" cy="24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27140" y="1841929"/>
            <a:ext cx="714049" cy="24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21487" y="1841929"/>
            <a:ext cx="742611" cy="23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6170" y="2489835"/>
            <a:ext cx="1840230" cy="200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84955" y="2489835"/>
            <a:ext cx="1604010" cy="200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77990" y="2489835"/>
            <a:ext cx="1571625" cy="200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24060" y="2489835"/>
            <a:ext cx="1394460" cy="200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1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6512" y="2519972"/>
            <a:ext cx="1685157" cy="247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8611" y="2519972"/>
            <a:ext cx="1685157" cy="247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50710" y="2519972"/>
            <a:ext cx="1342413" cy="247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86512" y="3139828"/>
            <a:ext cx="828297" cy="247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18611" y="3139828"/>
            <a:ext cx="666446" cy="247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50710" y="3139828"/>
            <a:ext cx="1009190" cy="247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1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37983" y="2327957"/>
            <a:ext cx="1266247" cy="1800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36264" y="2327957"/>
            <a:ext cx="1266247" cy="1800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6743" y="4595239"/>
            <a:ext cx="295140" cy="23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93586" y="4595239"/>
            <a:ext cx="295140" cy="23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4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6396" y="2483466"/>
            <a:ext cx="2580099" cy="315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85917" y="3084952"/>
            <a:ext cx="3084694" cy="324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8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0363" y="2423216"/>
            <a:ext cx="3741619" cy="323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1322" y="3032902"/>
            <a:ext cx="2922842" cy="323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2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0363" y="3957536"/>
            <a:ext cx="3741619" cy="323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1322" y="4576874"/>
            <a:ext cx="3760661" cy="314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2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2694" y="2375078"/>
            <a:ext cx="3084694" cy="323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52694" y="2984527"/>
            <a:ext cx="3941553" cy="323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3645400"/>
            <a:ext cx="11520000" cy="1696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459227" y="4379194"/>
            <a:ext cx="4103404" cy="324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468748" y="4979571"/>
            <a:ext cx="4017719" cy="324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8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89851" y="3061550"/>
            <a:ext cx="238016" cy="247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12694" y="3061550"/>
            <a:ext cx="228495" cy="247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675" y="4005580"/>
            <a:ext cx="2798445" cy="21831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9670" y="2752725"/>
            <a:ext cx="4772025" cy="1352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95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66148" y="1937179"/>
            <a:ext cx="561719" cy="24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12561" y="1937179"/>
            <a:ext cx="580760" cy="24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33851" y="2518156"/>
            <a:ext cx="599801" cy="24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17340" y="3099435"/>
            <a:ext cx="496570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78942" y="3099133"/>
            <a:ext cx="218975" cy="24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65553" y="3689635"/>
            <a:ext cx="733090" cy="24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64561" y="3689635"/>
            <a:ext cx="723570" cy="24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57487" y="4270612"/>
            <a:ext cx="904462" cy="24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89190" y="4861113"/>
            <a:ext cx="561719" cy="24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976727" y="5442090"/>
            <a:ext cx="714049" cy="24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14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31603" y="1327869"/>
            <a:ext cx="571239" cy="247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51371" y="3387091"/>
            <a:ext cx="228495" cy="247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5685" y="3844696"/>
            <a:ext cx="390347" cy="247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65685" y="4283235"/>
            <a:ext cx="390347" cy="247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22347" y="4998242"/>
            <a:ext cx="238016" cy="23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18942" y="5694183"/>
            <a:ext cx="228495" cy="247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0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03900" y="2079798"/>
            <a:ext cx="371305" cy="247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02470" y="2136775"/>
            <a:ext cx="314325" cy="140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67280" y="2061210"/>
            <a:ext cx="315595" cy="265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28991" y="2765373"/>
            <a:ext cx="361785" cy="257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32462" y="2832027"/>
            <a:ext cx="314181" cy="38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32462" y="2889158"/>
            <a:ext cx="314181" cy="38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74214" y="2774895"/>
            <a:ext cx="371305" cy="247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42578" y="3955609"/>
            <a:ext cx="714049" cy="323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9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21223" y="1842198"/>
            <a:ext cx="285619" cy="228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83140" y="2423374"/>
            <a:ext cx="323702" cy="314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73619" y="3109352"/>
            <a:ext cx="333223" cy="314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73619" y="3871551"/>
            <a:ext cx="333223" cy="314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21223" y="4662331"/>
            <a:ext cx="285619" cy="228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3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07570" y="1909349"/>
            <a:ext cx="247537" cy="24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66347" y="3196270"/>
            <a:ext cx="295140" cy="24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5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37851" y="1289513"/>
            <a:ext cx="247537" cy="257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40727" y="2518021"/>
            <a:ext cx="238016" cy="247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40925" y="3737006"/>
            <a:ext cx="238016" cy="247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39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7355" y="2499469"/>
            <a:ext cx="561719" cy="24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98314" y="2499469"/>
            <a:ext cx="723570" cy="24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22148" y="3966572"/>
            <a:ext cx="495074" cy="219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45520" y="3966572"/>
            <a:ext cx="466512" cy="219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7170" y="3068955"/>
            <a:ext cx="4606290" cy="3611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22148" y="4642964"/>
            <a:ext cx="495074" cy="219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02644" y="4642964"/>
            <a:ext cx="352264" cy="219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17818" y="5395569"/>
            <a:ext cx="3970115" cy="24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2022-11-13T15:47:13Z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