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7" r:id="rId18"/>
    <p:sldId id="278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6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5570" y="4075421"/>
            <a:ext cx="352264" cy="31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0942" y="4075421"/>
            <a:ext cx="342743" cy="31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46314" y="4094500"/>
            <a:ext cx="352264" cy="295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21685" y="4094500"/>
            <a:ext cx="352264" cy="27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260850"/>
            <a:ext cx="11520000" cy="4442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4653145"/>
            <a:ext cx="11520000" cy="1853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619743" y="5054430"/>
            <a:ext cx="361785" cy="28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514355" y="5083093"/>
            <a:ext cx="209454" cy="229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627611" y="5054430"/>
            <a:ext cx="352264" cy="28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9522222" y="5083093"/>
            <a:ext cx="209454" cy="229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2619743" y="5904773"/>
            <a:ext cx="361785" cy="28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4514355" y="5933436"/>
            <a:ext cx="218975" cy="229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7618090" y="5923882"/>
            <a:ext cx="361785" cy="277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9512702" y="5933436"/>
            <a:ext cx="209454" cy="229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9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15640" y="2197100"/>
            <a:ext cx="1028065" cy="1492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6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88462" y="2378139"/>
            <a:ext cx="656925" cy="305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0479" y="2082239"/>
            <a:ext cx="1009190" cy="1250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3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84925" y="1785291"/>
            <a:ext cx="409388" cy="676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38446" y="2099813"/>
            <a:ext cx="418909" cy="676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50247" y="2099813"/>
            <a:ext cx="1056793" cy="676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332605"/>
            <a:ext cx="11520000" cy="4210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135" y="4437245"/>
            <a:ext cx="11520000" cy="1691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491564" y="4896073"/>
            <a:ext cx="371305" cy="305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452820" y="4924750"/>
            <a:ext cx="152330" cy="248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8165878" y="4896073"/>
            <a:ext cx="380826" cy="315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0108093" y="4924750"/>
            <a:ext cx="218975" cy="248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1986969" y="5746819"/>
            <a:ext cx="380826" cy="305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3919663" y="5765937"/>
            <a:ext cx="228495" cy="238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7918341" y="5746819"/>
            <a:ext cx="371305" cy="305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9851035" y="5765937"/>
            <a:ext cx="218975" cy="238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04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7884" y="5703004"/>
            <a:ext cx="10720264" cy="324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72000" y="6313050"/>
            <a:ext cx="5626710" cy="324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4100195"/>
            <a:ext cx="2583180" cy="2030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1585" y="2420620"/>
            <a:ext cx="5004435" cy="14490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9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0694" y="3006209"/>
            <a:ext cx="314181" cy="295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00099" y="3006209"/>
            <a:ext cx="323702" cy="295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37520" y="3006209"/>
            <a:ext cx="323702" cy="295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08165" y="3034816"/>
            <a:ext cx="276099" cy="219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50314" y="3006209"/>
            <a:ext cx="323702" cy="295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00694" y="4789383"/>
            <a:ext cx="314181" cy="295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09619" y="4789383"/>
            <a:ext cx="314181" cy="295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85123" y="4817990"/>
            <a:ext cx="276099" cy="219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70082" y="4789383"/>
            <a:ext cx="314181" cy="295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59834" y="4789383"/>
            <a:ext cx="314181" cy="295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8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4942" y="3250910"/>
            <a:ext cx="361785" cy="114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7024" y="3174738"/>
            <a:ext cx="342743" cy="276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1917" y="3250910"/>
            <a:ext cx="361785" cy="114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36132" y="3174738"/>
            <a:ext cx="342743" cy="276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3983" y="4955265"/>
            <a:ext cx="342743" cy="276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47504" y="5031437"/>
            <a:ext cx="361785" cy="114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41917" y="5031437"/>
            <a:ext cx="361785" cy="114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26611" y="5031437"/>
            <a:ext cx="361785" cy="114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4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5735" y="1832308"/>
            <a:ext cx="314181" cy="295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26214" y="2384637"/>
            <a:ext cx="323702" cy="295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73818" y="3041716"/>
            <a:ext cx="276099" cy="209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35735" y="3641659"/>
            <a:ext cx="314181" cy="295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73818" y="4413014"/>
            <a:ext cx="276099" cy="21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82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3570" y="1870746"/>
            <a:ext cx="238016" cy="238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86049" y="3938119"/>
            <a:ext cx="228495" cy="228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5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17421" y="1585501"/>
            <a:ext cx="228495" cy="238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2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28264" y="1223131"/>
            <a:ext cx="228495" cy="238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90115" y="3398724"/>
            <a:ext cx="228495" cy="238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79074" y="3398724"/>
            <a:ext cx="285619" cy="238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40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5834" y="3120595"/>
            <a:ext cx="8520991" cy="1754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2022-11-09T06:57:00Z</dcterms:created>
  <dcterms:modified xsi:type="dcterms:W3CDTF">2022-11-13T15:43:13Z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