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5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2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7863" y="2253841"/>
            <a:ext cx="257199" cy="29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31060" y="2244298"/>
            <a:ext cx="266725" cy="31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55206" y="2244298"/>
            <a:ext cx="485821" cy="31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7929" y="2244298"/>
            <a:ext cx="695391" cy="31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87863" y="2969598"/>
            <a:ext cx="266725" cy="30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31060" y="2969598"/>
            <a:ext cx="257199" cy="30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64732" y="2969598"/>
            <a:ext cx="466769" cy="30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07929" y="2969598"/>
            <a:ext cx="695391" cy="30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87863" y="3694899"/>
            <a:ext cx="266725" cy="30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31060" y="3685355"/>
            <a:ext cx="266725" cy="31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64732" y="3685355"/>
            <a:ext cx="476295" cy="31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07929" y="3685355"/>
            <a:ext cx="695391" cy="31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87863" y="4410656"/>
            <a:ext cx="276251" cy="30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721534" y="4410656"/>
            <a:ext cx="285777" cy="30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255206" y="4410656"/>
            <a:ext cx="485821" cy="30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807929" y="4410656"/>
            <a:ext cx="695391" cy="30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216220" y="5298195"/>
            <a:ext cx="4877265" cy="458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12875"/>
            <a:ext cx="3248025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30" y="3213100"/>
            <a:ext cx="513397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2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02860" y="3586480"/>
            <a:ext cx="56515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93001" y="4415832"/>
            <a:ext cx="495347" cy="4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93265" y="5264087"/>
            <a:ext cx="781124" cy="333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49847" y="6093279"/>
            <a:ext cx="533450" cy="343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5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3353" y="1290226"/>
            <a:ext cx="295303" cy="33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0101" y="3201378"/>
            <a:ext cx="285777" cy="344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26672" y="3201378"/>
            <a:ext cx="714443" cy="344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5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160" y="3068955"/>
            <a:ext cx="2667635" cy="143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2885" y="2994025"/>
            <a:ext cx="2863215" cy="161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78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2207260"/>
            <a:ext cx="3110230" cy="142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40885" y="2207260"/>
            <a:ext cx="2797810" cy="142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98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292868" y="5396426"/>
            <a:ext cx="123836" cy="76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8855" y="5348784"/>
            <a:ext cx="4105667" cy="457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02085" y="6177766"/>
            <a:ext cx="5544079" cy="4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59241" y="6435037"/>
            <a:ext cx="628710" cy="181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3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0751" y="5111890"/>
            <a:ext cx="2391003" cy="352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9384" y="5073763"/>
            <a:ext cx="1724189" cy="457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3982" y="5912549"/>
            <a:ext cx="5372613" cy="457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1137" y="6169904"/>
            <a:ext cx="647761" cy="181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0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7819" y="4122881"/>
            <a:ext cx="1133583" cy="448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69031" y="4122881"/>
            <a:ext cx="4153296" cy="448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8171" y="4981374"/>
            <a:ext cx="428665" cy="5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5294" y="4981374"/>
            <a:ext cx="428665" cy="5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73640" y="5009990"/>
            <a:ext cx="3648423" cy="391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68767" y="5801712"/>
            <a:ext cx="3543638" cy="457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2022-11-14T08:30:26Z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