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1080" y="3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7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26037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35404" y="3768381"/>
            <a:ext cx="5096361" cy="45759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8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529184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892560" y="3978595"/>
            <a:ext cx="5601234" cy="46720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892560" y="4865336"/>
            <a:ext cx="2124277" cy="4290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073993" y="4865336"/>
            <a:ext cx="2924454" cy="45767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892560" y="5733008"/>
            <a:ext cx="5848908" cy="45767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15920" y="1412875"/>
            <a:ext cx="3248025" cy="11525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170" y="3028950"/>
            <a:ext cx="5153025" cy="800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460" y="620895"/>
            <a:ext cx="7017642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Rectangle 6"/>
          <p:cNvSpPr/>
          <p:nvPr/>
        </p:nvSpPr>
        <p:spPr bwMode="white">
          <a:xfrm>
            <a:off x="2564241" y="3113798"/>
            <a:ext cx="425546" cy="2709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751830" y="2733675"/>
            <a:ext cx="685800" cy="87566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2587453" y="4066056"/>
            <a:ext cx="603501" cy="27870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5875763" y="4066056"/>
            <a:ext cx="425546" cy="2709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2564241" y="4786056"/>
            <a:ext cx="634450" cy="2709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5713282" y="4786056"/>
            <a:ext cx="402334" cy="2709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2556504" y="5730572"/>
            <a:ext cx="634450" cy="27870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5" name="Rectangle 14"/>
          <p:cNvSpPr/>
          <p:nvPr/>
        </p:nvSpPr>
        <p:spPr bwMode="white">
          <a:xfrm>
            <a:off x="5643880" y="5468620"/>
            <a:ext cx="638810" cy="7651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4" grpId="0" bldLvl="0" animBg="1"/>
      <p:bldP spid="1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75664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4559814" y="2509853"/>
            <a:ext cx="952590" cy="3431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550288" y="3510750"/>
            <a:ext cx="285777" cy="3431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283563" y="3939706"/>
            <a:ext cx="1285997" cy="381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874169" y="4063627"/>
            <a:ext cx="638235" cy="3431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330531" y="4178015"/>
            <a:ext cx="1295523" cy="3526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7246121" y="4168483"/>
            <a:ext cx="962116" cy="3526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4874169" y="4540244"/>
            <a:ext cx="638235" cy="3431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4283563" y="4988265"/>
            <a:ext cx="1285997" cy="381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5236154" y="5093121"/>
            <a:ext cx="285777" cy="3431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84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6693618" y="1585012"/>
            <a:ext cx="628710" cy="3430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331633" y="2585508"/>
            <a:ext cx="657287" cy="33349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54235" y="2871364"/>
            <a:ext cx="895435" cy="3430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929255" y="2880995"/>
            <a:ext cx="2056130" cy="16287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160167" y="3014292"/>
            <a:ext cx="1285997" cy="3811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6693618" y="3128635"/>
            <a:ext cx="638235" cy="3430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6693618" y="3614590"/>
            <a:ext cx="638235" cy="3430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6160167" y="4052903"/>
            <a:ext cx="1285997" cy="3811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7036551" y="4157717"/>
            <a:ext cx="295303" cy="35255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bldLvl="0" animBg="1"/>
      <p:bldP spid="7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03483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073331" y="3313183"/>
            <a:ext cx="190518" cy="33402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587730" y="3313183"/>
            <a:ext cx="523925" cy="33402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264070" y="3313183"/>
            <a:ext cx="285777" cy="3435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178778" y="3313183"/>
            <a:ext cx="523925" cy="3435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4855117" y="3313183"/>
            <a:ext cx="276251" cy="33402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6807929" y="3313183"/>
            <a:ext cx="190518" cy="33402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7284224" y="3313183"/>
            <a:ext cx="190518" cy="33402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7665261" y="3313183"/>
            <a:ext cx="562028" cy="3435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4250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930443" y="3951684"/>
            <a:ext cx="523925" cy="34345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606782" y="3951684"/>
            <a:ext cx="285777" cy="3339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016617" y="3951684"/>
            <a:ext cx="190518" cy="3339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531016" y="3951684"/>
            <a:ext cx="523925" cy="34345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207356" y="3951684"/>
            <a:ext cx="304829" cy="3339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6150641" y="3951684"/>
            <a:ext cx="190518" cy="3339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6607885" y="3951684"/>
            <a:ext cx="962116" cy="34345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57558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4369296" y="6187813"/>
            <a:ext cx="133362" cy="762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2492692" y="6149695"/>
            <a:ext cx="2829195" cy="4574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417146" y="6149695"/>
            <a:ext cx="1438412" cy="4574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6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404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207135" y="3702580"/>
            <a:ext cx="133362" cy="762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797300" y="3654897"/>
            <a:ext cx="3905622" cy="45775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9852,&quot;width&quot;:11112}"/>
</p:tagLst>
</file>

<file path=ppt/tags/tag2.xml><?xml version="1.0" encoding="utf-8"?>
<p:tagLst xmlns:p="http://schemas.openxmlformats.org/presentationml/2006/main">
  <p:tag name="COMMONDATA" val="eyJoZGlkIjoiZTM5NjVjNGFlOTRkOGY4YmYwZjdlOTY3YjUyNmU5N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2022-11-09T06:57:00Z</dcterms:created>
  <dcterms:modified xsi:type="dcterms:W3CDTF">2022-11-14T08:28:51Z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A6E74B92432D487AA3EE8E7DD6F2372B</vt:lpwstr>
  </property>
</Properties>
</file>