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custDataLst>
    <p:tags r:id="rId1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50" d="100"/>
          <a:sy n="50" d="100"/>
        </p:scale>
        <p:origin x="1080" y="3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gs" Target="tags/tag2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7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3260377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1835404" y="3768381"/>
            <a:ext cx="5096361" cy="45759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8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529184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1892560" y="3978595"/>
            <a:ext cx="5601234" cy="46720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892560" y="4865336"/>
            <a:ext cx="2124277" cy="42906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4073993" y="4865336"/>
            <a:ext cx="2924454" cy="45767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1892560" y="5733008"/>
            <a:ext cx="5848908" cy="457672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915920" y="1412875"/>
            <a:ext cx="3248025" cy="11525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5170" y="3028950"/>
            <a:ext cx="5153025" cy="800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0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7460" y="620895"/>
            <a:ext cx="7017642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Rectangle 6"/>
          <p:cNvSpPr/>
          <p:nvPr/>
        </p:nvSpPr>
        <p:spPr bwMode="white">
          <a:xfrm>
            <a:off x="2564241" y="3113798"/>
            <a:ext cx="425546" cy="27096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5751830" y="2733675"/>
            <a:ext cx="685800" cy="87566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2587453" y="4066056"/>
            <a:ext cx="603501" cy="27870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5875763" y="4066056"/>
            <a:ext cx="425546" cy="27096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2564241" y="4786056"/>
            <a:ext cx="634450" cy="27096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5713282" y="4786056"/>
            <a:ext cx="402334" cy="27096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4" name="Rectangle 13"/>
          <p:cNvSpPr/>
          <p:nvPr/>
        </p:nvSpPr>
        <p:spPr bwMode="white">
          <a:xfrm>
            <a:off x="2556504" y="5730572"/>
            <a:ext cx="634450" cy="27870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5" name="Rectangle 14"/>
          <p:cNvSpPr/>
          <p:nvPr/>
        </p:nvSpPr>
        <p:spPr bwMode="white">
          <a:xfrm>
            <a:off x="5643880" y="5468620"/>
            <a:ext cx="638810" cy="7651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 bldLvl="0" animBg="1"/>
      <p:bldP spid="9" grpId="0" bldLvl="0" animBg="1"/>
      <p:bldP spid="10" grpId="0" bldLvl="0" animBg="1"/>
      <p:bldP spid="11" grpId="0" bldLvl="0" animBg="1"/>
      <p:bldP spid="12" grpId="0" bldLvl="0" animBg="1"/>
      <p:bldP spid="14" grpId="0" bldLvl="0" animBg="1"/>
      <p:bldP spid="15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1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475664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4559814" y="2509853"/>
            <a:ext cx="952590" cy="34316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4550288" y="3510750"/>
            <a:ext cx="285777" cy="34316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4283563" y="3939706"/>
            <a:ext cx="1285997" cy="3812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4874169" y="4063627"/>
            <a:ext cx="638235" cy="34316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1330531" y="4178015"/>
            <a:ext cx="1295523" cy="35269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7246121" y="4168483"/>
            <a:ext cx="962116" cy="35269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4874169" y="4540244"/>
            <a:ext cx="638235" cy="34316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4283563" y="4988265"/>
            <a:ext cx="1285997" cy="3812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5236154" y="5093121"/>
            <a:ext cx="285777" cy="34316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2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384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6693618" y="1585012"/>
            <a:ext cx="628710" cy="34302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6331633" y="2585508"/>
            <a:ext cx="657287" cy="333498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854235" y="2871364"/>
            <a:ext cx="895435" cy="34302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2929255" y="2880995"/>
            <a:ext cx="2056130" cy="162877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6160167" y="3014292"/>
            <a:ext cx="1285997" cy="3811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6693618" y="3128635"/>
            <a:ext cx="638235" cy="34302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6693618" y="3614590"/>
            <a:ext cx="638235" cy="34302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2" name="Rectangle 11"/>
          <p:cNvSpPr/>
          <p:nvPr/>
        </p:nvSpPr>
        <p:spPr bwMode="white">
          <a:xfrm>
            <a:off x="6160167" y="4052903"/>
            <a:ext cx="1285997" cy="38114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4" name="Rectangle 13"/>
          <p:cNvSpPr/>
          <p:nvPr/>
        </p:nvSpPr>
        <p:spPr bwMode="white">
          <a:xfrm>
            <a:off x="7036551" y="4157717"/>
            <a:ext cx="295303" cy="352555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bldLvl="0" animBg="1"/>
      <p:bldP spid="7" grpId="0" animBg="1"/>
      <p:bldP spid="8" grpId="0" animBg="1"/>
      <p:bldP spid="10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3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303483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Rectangle 3"/>
          <p:cNvSpPr/>
          <p:nvPr/>
        </p:nvSpPr>
        <p:spPr bwMode="white">
          <a:xfrm>
            <a:off x="1073331" y="3313183"/>
            <a:ext cx="190518" cy="33402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1587730" y="3313183"/>
            <a:ext cx="523925" cy="33402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2264070" y="3313183"/>
            <a:ext cx="285777" cy="34356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4178778" y="3313183"/>
            <a:ext cx="523925" cy="34356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4855117" y="3313183"/>
            <a:ext cx="276251" cy="33402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6807929" y="3313183"/>
            <a:ext cx="190518" cy="33402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0" name="Rectangle 9"/>
          <p:cNvSpPr/>
          <p:nvPr/>
        </p:nvSpPr>
        <p:spPr bwMode="white">
          <a:xfrm>
            <a:off x="7284224" y="3313183"/>
            <a:ext cx="190518" cy="33402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11" name="Rectangle 10"/>
          <p:cNvSpPr/>
          <p:nvPr/>
        </p:nvSpPr>
        <p:spPr bwMode="white">
          <a:xfrm>
            <a:off x="7665261" y="3313183"/>
            <a:ext cx="562028" cy="34356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4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342503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930443" y="3951684"/>
            <a:ext cx="523925" cy="34345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1606782" y="3951684"/>
            <a:ext cx="285777" cy="33391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5" name="Rectangle 4"/>
          <p:cNvSpPr/>
          <p:nvPr/>
        </p:nvSpPr>
        <p:spPr bwMode="white">
          <a:xfrm>
            <a:off x="3016617" y="3951684"/>
            <a:ext cx="190518" cy="33391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6" name="Rectangle 5"/>
          <p:cNvSpPr/>
          <p:nvPr/>
        </p:nvSpPr>
        <p:spPr bwMode="white">
          <a:xfrm>
            <a:off x="3531016" y="3951684"/>
            <a:ext cx="523925" cy="34345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4207356" y="3951684"/>
            <a:ext cx="304829" cy="33391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6150641" y="3951684"/>
            <a:ext cx="190518" cy="33391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9" name="Rectangle 8"/>
          <p:cNvSpPr/>
          <p:nvPr/>
        </p:nvSpPr>
        <p:spPr bwMode="white">
          <a:xfrm>
            <a:off x="6607885" y="3951684"/>
            <a:ext cx="962116" cy="343457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5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575582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Rectangle 5"/>
          <p:cNvSpPr/>
          <p:nvPr/>
        </p:nvSpPr>
        <p:spPr bwMode="white">
          <a:xfrm>
            <a:off x="4369296" y="6187813"/>
            <a:ext cx="133362" cy="7623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7" name="Rectangle 6"/>
          <p:cNvSpPr/>
          <p:nvPr/>
        </p:nvSpPr>
        <p:spPr bwMode="white">
          <a:xfrm>
            <a:off x="2492692" y="6149695"/>
            <a:ext cx="2829195" cy="45741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8" name="Rectangle 7"/>
          <p:cNvSpPr/>
          <p:nvPr/>
        </p:nvSpPr>
        <p:spPr bwMode="white">
          <a:xfrm>
            <a:off x="5417146" y="6149695"/>
            <a:ext cx="1438412" cy="457416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g_16777215" descr="6.png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000" y="1080000"/>
            <a:ext cx="8640000" cy="340458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3" name="Rectangle 2"/>
          <p:cNvSpPr/>
          <p:nvPr/>
        </p:nvSpPr>
        <p:spPr bwMode="white">
          <a:xfrm>
            <a:off x="3207135" y="3702580"/>
            <a:ext cx="133362" cy="76293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 useBgFill="1">
        <p:nvSpPr>
          <p:cNvPr id="4" name="Rectangle 3"/>
          <p:cNvSpPr/>
          <p:nvPr/>
        </p:nvSpPr>
        <p:spPr bwMode="white">
          <a:xfrm>
            <a:off x="1797300" y="3654897"/>
            <a:ext cx="3905622" cy="457759"/>
          </a:xfrm>
          <a:prstGeom prst="rect">
            <a:avLst/>
          </a:prstGeom>
          <a:ln w="635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6350">
                <a:solidFill>
                  <a:schemeClr val="accent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ags/tag1.xml><?xml version="1.0" encoding="utf-8"?>
<p:tagLst xmlns:p="http://schemas.openxmlformats.org/presentationml/2006/main">
  <p:tag name="KSO_WM_UNIT_PLACING_PICTURE_USER_VIEWPORT" val="{&quot;height&quot;:9852,&quot;width&quot;:11112}"/>
</p:tagLst>
</file>

<file path=ppt/tags/tag2.xml><?xml version="1.0" encoding="utf-8"?>
<p:tagLst xmlns:p="http://schemas.openxmlformats.org/presentationml/2006/main">
  <p:tag name="COMMONDATA" val="eyJoZGlkIjoiZTM5NjVjNGFlOTRkOGY4YmYwZjdlOTY3YjUyNmU5NmEifQ==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全屏显示(4:3)</PresentationFormat>
  <Paragraphs>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Arial</vt:lpstr>
      <vt:lpstr>宋体</vt:lpstr>
      <vt:lpstr>Wingdings</vt:lpstr>
      <vt:lpstr>微软雅黑</vt:lpstr>
      <vt:lpstr>Arial Unicode MS</vt:lpstr>
      <vt:lpstr>Calibri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2022-11-09T06:57:00Z</dcterms:created>
  <dcterms:modified xsi:type="dcterms:W3CDTF">2022-11-14T08:28:51Z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2052-11.1.0.12763</vt:lpwstr>
  </property>
  <property fmtid="{D5CDD505-2E9C-101B-9397-08002B2CF9AE}" pid="3" name="ICV">
    <vt:lpwstr>A6E74B92432D487AA3EE8E7DD6F2372B</vt:lpwstr>
  </property>
</Properties>
</file>