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158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7690" y="5030482"/>
            <a:ext cx="268439" cy="31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3009" y="5030482"/>
            <a:ext cx="268439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8328" y="5030482"/>
            <a:ext cx="277387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3648" y="5030482"/>
            <a:ext cx="277387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8967" y="5030482"/>
            <a:ext cx="277387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2950" y="5442550"/>
            <a:ext cx="366867" cy="3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84558" y="5299222"/>
            <a:ext cx="331075" cy="268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78269" y="5442550"/>
            <a:ext cx="366867" cy="3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98825" y="5299222"/>
            <a:ext cx="322127" cy="268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92536" y="5442550"/>
            <a:ext cx="357919" cy="3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04144" y="5361928"/>
            <a:ext cx="313179" cy="53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04144" y="5460466"/>
            <a:ext cx="313179" cy="4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97856" y="5442550"/>
            <a:ext cx="357919" cy="3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003175" y="5290264"/>
            <a:ext cx="993227" cy="33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817690" y="5550046"/>
            <a:ext cx="268439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623009" y="5550046"/>
            <a:ext cx="268439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428328" y="5550046"/>
            <a:ext cx="277387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233648" y="5550046"/>
            <a:ext cx="277387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038967" y="5550046"/>
            <a:ext cx="277387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764002" y="6284603"/>
            <a:ext cx="4133972" cy="438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12875"/>
            <a:ext cx="324802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970" y="3048000"/>
            <a:ext cx="45434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3982" y="6044367"/>
            <a:ext cx="1019272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5856" y="6044367"/>
            <a:ext cx="523925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163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410" y="3232642"/>
            <a:ext cx="1402340" cy="36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0582" y="3257868"/>
            <a:ext cx="864916" cy="29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3217" y="5847766"/>
            <a:ext cx="243520" cy="29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9677" y="5847766"/>
            <a:ext cx="167944" cy="29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3217" y="6327065"/>
            <a:ext cx="243520" cy="29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4486" y="6318656"/>
            <a:ext cx="251917" cy="30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3309" y="2339372"/>
            <a:ext cx="514399" cy="43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3552" y="3207576"/>
            <a:ext cx="1362205" cy="44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1501" y="3226657"/>
            <a:ext cx="495347" cy="41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9847" y="4094861"/>
            <a:ext cx="1362205" cy="43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7323" y="4094861"/>
            <a:ext cx="495347" cy="43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35669" y="4982146"/>
            <a:ext cx="1362205" cy="43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7455" y="2318894"/>
            <a:ext cx="295303" cy="343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7455" y="2862101"/>
            <a:ext cx="295303" cy="343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64070" y="3719797"/>
            <a:ext cx="1933759" cy="4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77200"/>
            <a:ext cx="8640000" cy="1833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928755" y="5328038"/>
            <a:ext cx="771598" cy="33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9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1181" y="2710924"/>
            <a:ext cx="495347" cy="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0553" y="2710924"/>
            <a:ext cx="485821" cy="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7100" y="4088130"/>
            <a:ext cx="333375" cy="23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3442" y="4093871"/>
            <a:ext cx="485821" cy="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73508" y="5305142"/>
            <a:ext cx="495347" cy="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17323" y="5305142"/>
            <a:ext cx="504873" cy="343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9140"/>
            <a:ext cx="73222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99517" y="3174665"/>
            <a:ext cx="831519" cy="2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1928" y="3174665"/>
            <a:ext cx="831519" cy="2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9517" y="4442996"/>
            <a:ext cx="831519" cy="2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71928" y="4442996"/>
            <a:ext cx="831519" cy="2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82845" y="5711327"/>
            <a:ext cx="621621" cy="2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31037" y="5711327"/>
            <a:ext cx="653913" cy="2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4030513"/>
            <a:ext cx="943065" cy="34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3342" y="4030513"/>
            <a:ext cx="914487" cy="34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2361" y="4030513"/>
            <a:ext cx="914487" cy="34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7587" y="4030513"/>
            <a:ext cx="714443" cy="34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