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1104" y="3218076"/>
            <a:ext cx="962116" cy="45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412875"/>
            <a:ext cx="746760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3284855"/>
            <a:ext cx="42957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60850"/>
            <a:ext cx="8640000" cy="53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33722" y="5064935"/>
            <a:ext cx="1019272" cy="4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4004810"/>
            <a:ext cx="8640000" cy="252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66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3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4591597"/>
            <a:ext cx="466769" cy="3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2527" y="4591597"/>
            <a:ext cx="962116" cy="38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1457" y="4591597"/>
            <a:ext cx="495347" cy="38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1766" y="4591597"/>
            <a:ext cx="466769" cy="3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2780" y="5354988"/>
            <a:ext cx="257199" cy="31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5459" y="5354988"/>
            <a:ext cx="266725" cy="31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6242" y="5354988"/>
            <a:ext cx="266725" cy="31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27025" y="5354988"/>
            <a:ext cx="266725" cy="31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2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8745" y="1375384"/>
            <a:ext cx="276251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8436" y="2204367"/>
            <a:ext cx="276251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2703" y="2737965"/>
            <a:ext cx="495347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629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7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477" y="3684887"/>
            <a:ext cx="180992" cy="31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4467" y="3675346"/>
            <a:ext cx="276251" cy="32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0035" y="3684887"/>
            <a:ext cx="266725" cy="31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9395" y="3675346"/>
            <a:ext cx="476295" cy="32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8899" y="5774523"/>
            <a:ext cx="276251" cy="32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73993" y="5774523"/>
            <a:ext cx="266725" cy="32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12582" y="5774523"/>
            <a:ext cx="266725" cy="31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074118"/>
            <a:ext cx="1381256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73596" y="3074118"/>
            <a:ext cx="3124498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3016871"/>
            <a:ext cx="2200485" cy="4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3894665"/>
            <a:ext cx="6334729" cy="4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