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412875"/>
            <a:ext cx="7467600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3048000"/>
            <a:ext cx="43053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7682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3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6187" y="1328061"/>
            <a:ext cx="981168" cy="429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9153" y="2177196"/>
            <a:ext cx="485821" cy="33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167" y="2158114"/>
            <a:ext cx="495347" cy="419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3563" y="3007248"/>
            <a:ext cx="285777" cy="33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8723" y="4648272"/>
            <a:ext cx="1628930" cy="34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45283" y="4648272"/>
            <a:ext cx="1628930" cy="33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31369" y="4610109"/>
            <a:ext cx="1457464" cy="448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249" y="5440162"/>
            <a:ext cx="3753208" cy="438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26716" y="5430621"/>
            <a:ext cx="733495" cy="438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35404" y="5688223"/>
            <a:ext cx="638235" cy="171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297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1992" y="1449836"/>
            <a:ext cx="424481" cy="369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6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7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9583" y="2177242"/>
            <a:ext cx="323880" cy="313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49980" y="3226778"/>
            <a:ext cx="323880" cy="208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0377" y="3751546"/>
            <a:ext cx="323880" cy="1564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50773" y="4266773"/>
            <a:ext cx="323880" cy="104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1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1700" y="2110180"/>
            <a:ext cx="2905402" cy="448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1005" y="2949587"/>
            <a:ext cx="4886791" cy="45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83122" y="4657015"/>
            <a:ext cx="2933980" cy="45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184" y="5505961"/>
            <a:ext cx="6096582" cy="45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3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4456" y="4833490"/>
            <a:ext cx="5124939" cy="457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3982" y="5681359"/>
            <a:ext cx="4639117" cy="447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2022-11-14T08:24:10Z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