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08685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560183" y="5269090"/>
            <a:ext cx="234405" cy="2891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49154" y="5269090"/>
            <a:ext cx="992316" cy="7346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60183" y="5722388"/>
            <a:ext cx="234405" cy="2813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13108" y="6402333"/>
            <a:ext cx="2805051" cy="375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67585" y="1557020"/>
            <a:ext cx="4991100" cy="14382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775" y="3644900"/>
            <a:ext cx="3781425" cy="7239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44033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472279" y="5628349"/>
            <a:ext cx="186115" cy="316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593995" y="5619029"/>
            <a:ext cx="269867" cy="3262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334175" y="5628349"/>
            <a:ext cx="269867" cy="3262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465197" y="5619029"/>
            <a:ext cx="307090" cy="3262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374939" y="5889320"/>
            <a:ext cx="474594" cy="344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255446" y="5889320"/>
            <a:ext cx="474594" cy="344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444362" y="6150291"/>
            <a:ext cx="279173" cy="3262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584689" y="6150291"/>
            <a:ext cx="288478" cy="3262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324869" y="6150291"/>
            <a:ext cx="288478" cy="3262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474502" y="6150291"/>
            <a:ext cx="279173" cy="3262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436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68502" y="3283530"/>
            <a:ext cx="285777" cy="3434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68987" y="3283530"/>
            <a:ext cx="285777" cy="3434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40807" y="3283530"/>
            <a:ext cx="304829" cy="3434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50818" y="3293069"/>
            <a:ext cx="285777" cy="3338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58950" y="3655695"/>
            <a:ext cx="419100" cy="163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693398" y="3569703"/>
            <a:ext cx="495347" cy="3434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68502" y="3827259"/>
            <a:ext cx="285777" cy="3434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968987" y="3827259"/>
            <a:ext cx="285777" cy="3434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750332" y="3827259"/>
            <a:ext cx="285777" cy="3434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941292" y="3827259"/>
            <a:ext cx="295303" cy="3434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bldLvl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18092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94633" y="2061585"/>
            <a:ext cx="504286" cy="463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27785" y="2150201"/>
            <a:ext cx="701912" cy="381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47614" y="2150201"/>
            <a:ext cx="1029018" cy="381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95248" y="2061585"/>
            <a:ext cx="517916" cy="9338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687972" y="3602130"/>
            <a:ext cx="340734" cy="2522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734138" y="3602130"/>
            <a:ext cx="354363" cy="2522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61175" y="4515550"/>
            <a:ext cx="1049462" cy="5385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827785" y="4583715"/>
            <a:ext cx="367993" cy="2794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047614" y="4583715"/>
            <a:ext cx="367993" cy="415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974189" y="4515550"/>
            <a:ext cx="1056276" cy="981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681158" y="6096994"/>
            <a:ext cx="354363" cy="2522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4734138" y="6096994"/>
            <a:ext cx="354363" cy="245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547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87686" y="2758294"/>
            <a:ext cx="476295" cy="352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31148" y="2758294"/>
            <a:ext cx="485821" cy="352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74610" y="2758294"/>
            <a:ext cx="476295" cy="352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78160" y="4312624"/>
            <a:ext cx="495347" cy="352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131148" y="4312624"/>
            <a:ext cx="485821" cy="352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912610" y="4408170"/>
            <a:ext cx="419100" cy="257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378160" y="5866954"/>
            <a:ext cx="495347" cy="3432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131148" y="5857419"/>
            <a:ext cx="485821" cy="352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884136" y="5857419"/>
            <a:ext cx="485821" cy="352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bldLvl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47941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816207" y="3395434"/>
            <a:ext cx="107156" cy="50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214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21005" y="1385024"/>
            <a:ext cx="981168" cy="4384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12405" y="1375492"/>
            <a:ext cx="1486041" cy="4575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21005" y="3148450"/>
            <a:ext cx="1000220" cy="4384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50112" y="3129386"/>
            <a:ext cx="990694" cy="4575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516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274037" y="3596575"/>
            <a:ext cx="190518" cy="3336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40498" y="4025536"/>
            <a:ext cx="381036" cy="381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378601" y="3587042"/>
            <a:ext cx="1200264" cy="886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35933" y="4139926"/>
            <a:ext cx="304829" cy="3336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359329" y="4969252"/>
            <a:ext cx="3410275" cy="4575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2022-11-09T06:57:00Z</dcterms:created>
  <dcterms:modified xsi:type="dcterms:W3CDTF">2022-11-14T07:46:59Z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