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490345"/>
            <a:ext cx="1391285" cy="149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2350" y="1490556"/>
            <a:ext cx="1476515" cy="141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49" y="1490556"/>
            <a:ext cx="1466990" cy="141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3333284"/>
            <a:ext cx="285777" cy="34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3431" y="3333284"/>
            <a:ext cx="285777" cy="34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1203" y="3333284"/>
            <a:ext cx="295303" cy="34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658" y="3877510"/>
            <a:ext cx="285777" cy="34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83431" y="3877510"/>
            <a:ext cx="295303" cy="34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41203" y="3877510"/>
            <a:ext cx="295303" cy="34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4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9160" y="3861435"/>
            <a:ext cx="2026920" cy="112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67125" y="3789045"/>
            <a:ext cx="2070100" cy="208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083935" y="3789045"/>
            <a:ext cx="2370455" cy="2164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557020"/>
            <a:ext cx="49911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5" y="3717290"/>
            <a:ext cx="470535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717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64575" y="6335593"/>
            <a:ext cx="373870" cy="374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9752" y="6335593"/>
            <a:ext cx="373870" cy="374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0972" y="3274917"/>
            <a:ext cx="447717" cy="438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7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74081" y="3368898"/>
            <a:ext cx="190518" cy="305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88" y="3283064"/>
            <a:ext cx="962116" cy="400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6893" y="3759918"/>
            <a:ext cx="1409834" cy="41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5503" y="4322606"/>
            <a:ext cx="276251" cy="3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45988" y="4236772"/>
            <a:ext cx="962116" cy="41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73861" y="5142795"/>
            <a:ext cx="1962337" cy="4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7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2482" y="1375890"/>
            <a:ext cx="266725" cy="31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2968" y="1299531"/>
            <a:ext cx="962116" cy="40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1776774"/>
            <a:ext cx="1409834" cy="41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2957" y="2339920"/>
            <a:ext cx="276251" cy="31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2968" y="2263561"/>
            <a:ext cx="962116" cy="40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9891" y="3189412"/>
            <a:ext cx="1943285" cy="43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4100830"/>
            <a:ext cx="696595" cy="97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9565" y="4100830"/>
            <a:ext cx="465455" cy="97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4025" y="4100830"/>
            <a:ext cx="504825" cy="97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046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04223" y="3912645"/>
            <a:ext cx="1325147" cy="430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9163" y="3835156"/>
            <a:ext cx="920719" cy="1136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202" y="3912645"/>
            <a:ext cx="1342357" cy="127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431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6678" y="4150270"/>
            <a:ext cx="501547" cy="622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9294" y="4150270"/>
            <a:ext cx="691789" cy="6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2151" y="4150270"/>
            <a:ext cx="683142" cy="6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9294" y="4798918"/>
            <a:ext cx="674494" cy="441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2151" y="4798918"/>
            <a:ext cx="683142" cy="63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8515" y="5810810"/>
            <a:ext cx="172947" cy="302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46783" y="5802162"/>
            <a:ext cx="268068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40993" y="5802162"/>
            <a:ext cx="276715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52573" y="6303783"/>
            <a:ext cx="259421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46783" y="6303783"/>
            <a:ext cx="268068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40993" y="6303783"/>
            <a:ext cx="268068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