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7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0" y="1484630"/>
            <a:ext cx="3886200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573145"/>
            <a:ext cx="66294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196975"/>
            <a:ext cx="8982075" cy="4198620"/>
          </a:xfrm>
          <a:prstGeom prst="rect">
            <a:avLst/>
          </a:prstGeom>
        </p:spPr>
      </p:pic>
      <p:sp useBgFill="1">
        <p:nvSpPr>
          <p:cNvPr id="5" name="Rectangle 4"/>
          <p:cNvSpPr/>
          <p:nvPr/>
        </p:nvSpPr>
        <p:spPr bwMode="white">
          <a:xfrm>
            <a:off x="2628265" y="2061210"/>
            <a:ext cx="109601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4079875" y="2132965"/>
            <a:ext cx="103886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5580380" y="2132965"/>
            <a:ext cx="92519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55650" y="2564765"/>
            <a:ext cx="61214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979930" y="2564765"/>
            <a:ext cx="49530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3087370" y="2564765"/>
            <a:ext cx="50736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3724275" y="2997200"/>
            <a:ext cx="62357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5004435" y="2997200"/>
            <a:ext cx="51308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636010" y="3429000"/>
            <a:ext cx="58737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932045" y="3501390"/>
            <a:ext cx="58547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409950" y="4364990"/>
            <a:ext cx="55816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6156325" y="4364990"/>
            <a:ext cx="37401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1331595" y="4797425"/>
            <a:ext cx="64833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52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65768" y="6269520"/>
            <a:ext cx="367597" cy="312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2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9869" y="2321380"/>
            <a:ext cx="371510" cy="31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03188" y="4078411"/>
            <a:ext cx="438191" cy="42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7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8535" y="1451548"/>
            <a:ext cx="323880" cy="352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4776" y="2356602"/>
            <a:ext cx="381036" cy="33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2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4044772"/>
            <a:ext cx="4372392" cy="467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4931344"/>
            <a:ext cx="4648643" cy="4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8138" y="4931344"/>
            <a:ext cx="2552943" cy="44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830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6489" y="4185804"/>
            <a:ext cx="4244894" cy="38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6489" y="4922640"/>
            <a:ext cx="4244894" cy="380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772" y="5651554"/>
            <a:ext cx="6478216" cy="38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580" y="6380467"/>
            <a:ext cx="4054824" cy="380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