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25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04622" y="5365659"/>
            <a:ext cx="851313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858" y="5374817"/>
            <a:ext cx="1592779" cy="43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9408" y="5356502"/>
            <a:ext cx="4229105" cy="44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3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1413681"/>
            <a:ext cx="295303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6705" y="2281254"/>
            <a:ext cx="295303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3139294"/>
            <a:ext cx="304829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402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04501"/>
            <a:ext cx="6763395" cy="45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11196"/>
            <a:ext cx="6534773" cy="45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217891"/>
            <a:ext cx="7096802" cy="45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13" y="4134130"/>
            <a:ext cx="5058257" cy="44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4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29" y="3656125"/>
            <a:ext cx="6438032" cy="4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729" y="4517858"/>
            <a:ext cx="2484536" cy="42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8671" y="4526929"/>
            <a:ext cx="1840733" cy="42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29" y="5379590"/>
            <a:ext cx="6755400" cy="4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35" y="6250393"/>
            <a:ext cx="4814923" cy="42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4075822"/>
            <a:ext cx="2895876" cy="44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101" y="5106232"/>
            <a:ext cx="5782227" cy="44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4544" y="6031693"/>
            <a:ext cx="1219316" cy="448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8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3069" y="3762488"/>
            <a:ext cx="5408624" cy="45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3886" y="4626028"/>
            <a:ext cx="4958670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2252" y="5480382"/>
            <a:ext cx="5408624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0139" y="6334736"/>
            <a:ext cx="1193754" cy="44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2339" y="3015660"/>
            <a:ext cx="6096582" cy="45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0917" y="3902440"/>
            <a:ext cx="5601234" cy="45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6363" y="4131287"/>
            <a:ext cx="333406" cy="57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4798756"/>
            <a:ext cx="3677001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3177" y="4798756"/>
            <a:ext cx="2305270" cy="44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501390"/>
            <a:ext cx="384810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3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4026" y="2148618"/>
            <a:ext cx="123836" cy="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4026" y="2387149"/>
            <a:ext cx="123836" cy="76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917" y="2100912"/>
            <a:ext cx="5096361" cy="45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865" y="2988247"/>
            <a:ext cx="5858434" cy="45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1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865" y="2185140"/>
            <a:ext cx="5363087" cy="466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865" y="3080686"/>
            <a:ext cx="5363087" cy="4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3995285"/>
            <a:ext cx="428665" cy="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6749" y="3995285"/>
            <a:ext cx="428665" cy="6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9" y="4014339"/>
            <a:ext cx="3191179" cy="4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865" y="4852722"/>
            <a:ext cx="3419801" cy="45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12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603327" y="4558811"/>
            <a:ext cx="379811" cy="323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3327" y="6298217"/>
            <a:ext cx="379811" cy="31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3188" y="2244360"/>
            <a:ext cx="438191" cy="42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03188" y="4849855"/>
            <a:ext cx="438191" cy="42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31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7236" y="5537528"/>
            <a:ext cx="436488" cy="38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7236" y="6281797"/>
            <a:ext cx="436488" cy="380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07797" y="3081268"/>
            <a:ext cx="1114531" cy="4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3938955"/>
            <a:ext cx="2314796" cy="447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8271" y="2273066"/>
            <a:ext cx="428665" cy="34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2216695"/>
            <a:ext cx="781124" cy="34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5117" y="3095485"/>
            <a:ext cx="285777" cy="34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668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4521" y="3024721"/>
            <a:ext cx="1053758" cy="28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69" y="3008240"/>
            <a:ext cx="1169013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5078" y="3807553"/>
            <a:ext cx="872643" cy="28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26926" y="3782832"/>
            <a:ext cx="987898" cy="31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9695" y="4573905"/>
            <a:ext cx="889108" cy="28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6289" y="4573905"/>
            <a:ext cx="1078456" cy="28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54521" y="5356738"/>
            <a:ext cx="1053758" cy="28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6369" y="5332017"/>
            <a:ext cx="1169013" cy="31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90348" y="6139570"/>
            <a:ext cx="683296" cy="280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25716" y="6106609"/>
            <a:ext cx="790318" cy="313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