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96252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478484" y="4251840"/>
            <a:ext cx="107470" cy="53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83230" y="4213440"/>
            <a:ext cx="921172" cy="368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78484" y="4443840"/>
            <a:ext cx="107470" cy="53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50461" y="4213440"/>
            <a:ext cx="3730747" cy="368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60201" y="4935360"/>
            <a:ext cx="4329509" cy="3763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190907" y="5672640"/>
            <a:ext cx="2448782" cy="360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693424" y="5672640"/>
            <a:ext cx="2402724" cy="360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76379" y="6402240"/>
            <a:ext cx="6118118" cy="368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8900" y="1484630"/>
            <a:ext cx="3886200" cy="13430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650" y="3789045"/>
            <a:ext cx="5600700" cy="5810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92650"/>
            <a:ext cx="658083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950645" y="2719182"/>
            <a:ext cx="587704" cy="261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429515" y="3409219"/>
            <a:ext cx="747327" cy="261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959175" y="4091994"/>
            <a:ext cx="399058" cy="261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864852" y="4782032"/>
            <a:ext cx="217668" cy="261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066735" y="5464806"/>
            <a:ext cx="740071" cy="261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885345" y="6147580"/>
            <a:ext cx="1110107" cy="261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371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589054" y="2472949"/>
            <a:ext cx="981168" cy="448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82945" y="3388861"/>
            <a:ext cx="495347" cy="4388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45724" y="3379321"/>
            <a:ext cx="1895656" cy="448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531898" y="4276151"/>
            <a:ext cx="1009746" cy="448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92471" y="5182523"/>
            <a:ext cx="990694" cy="448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960123" y="5172982"/>
            <a:ext cx="1990915" cy="448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2145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054283" y="4031404"/>
            <a:ext cx="541811" cy="4665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99176" y="5964099"/>
            <a:ext cx="399229" cy="342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990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474081" y="3081576"/>
            <a:ext cx="562028" cy="4860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464335" y="4968777"/>
            <a:ext cx="552502" cy="4860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723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368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2769" y="1327855"/>
            <a:ext cx="5858434" cy="467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2769" y="2233480"/>
            <a:ext cx="2829195" cy="457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78646" y="2233480"/>
            <a:ext cx="2248114" cy="457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7896" y="3148637"/>
            <a:ext cx="7344476" cy="457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82769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60267" y="3722518"/>
            <a:ext cx="4202961" cy="423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60267" y="4551544"/>
            <a:ext cx="2123056" cy="4058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43736" y="4758800"/>
            <a:ext cx="302060" cy="431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443736" y="4551544"/>
            <a:ext cx="3357191" cy="4058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537553" y="5423748"/>
            <a:ext cx="120824" cy="604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260267" y="5415112"/>
            <a:ext cx="1493043" cy="310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537553" y="5639640"/>
            <a:ext cx="120824" cy="604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805093" y="5380569"/>
            <a:ext cx="2658135" cy="4145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28752" y="6192323"/>
            <a:ext cx="6843836" cy="423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2022-11-09T06:57:00Z</dcterms:created>
  <dcterms:modified xsi:type="dcterms:W3CDTF">2022-11-14T07:24:03Z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