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6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8293" y="2252768"/>
            <a:ext cx="123836" cy="7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8293" y="2491136"/>
            <a:ext cx="123836" cy="7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2205095"/>
            <a:ext cx="5124939" cy="4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3082288"/>
            <a:ext cx="4391444" cy="4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3959480"/>
            <a:ext cx="4486703" cy="4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3828" y="3959480"/>
            <a:ext cx="2486262" cy="4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0101" y="4836673"/>
            <a:ext cx="1228842" cy="45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5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2263052"/>
            <a:ext cx="133362" cy="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2224889"/>
            <a:ext cx="5096361" cy="45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3150341"/>
            <a:ext cx="133362" cy="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1953" y="3102638"/>
            <a:ext cx="2695832" cy="45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4081" y="3102638"/>
            <a:ext cx="2686306" cy="45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1953" y="4018549"/>
            <a:ext cx="1657508" cy="353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6617" y="3980386"/>
            <a:ext cx="3419801" cy="45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184" y="4858135"/>
            <a:ext cx="7153958" cy="45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59153" y="5735884"/>
            <a:ext cx="1228842" cy="45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2204720"/>
            <a:ext cx="393382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3861435"/>
            <a:ext cx="56769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187" y="2261808"/>
            <a:ext cx="276251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6110" y="2261808"/>
            <a:ext cx="180992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9351" y="2261808"/>
            <a:ext cx="266725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6187" y="3005203"/>
            <a:ext cx="266725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7532" y="3005203"/>
            <a:ext cx="276251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7929" y="3005203"/>
            <a:ext cx="180992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1876" y="3748599"/>
            <a:ext cx="495347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3221" y="3748599"/>
            <a:ext cx="438191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65040" y="3748599"/>
            <a:ext cx="438191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07091" y="4482463"/>
            <a:ext cx="714443" cy="32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88436" y="4482463"/>
            <a:ext cx="714443" cy="32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88833" y="4482463"/>
            <a:ext cx="685865" cy="324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0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5360" y="1204316"/>
            <a:ext cx="5077309" cy="44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26721"/>
            <a:ext cx="1638456" cy="43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2017158"/>
            <a:ext cx="1952811" cy="44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3519" y="2007595"/>
            <a:ext cx="3762734" cy="45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6485" y="2858688"/>
            <a:ext cx="428665" cy="5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969" y="2839562"/>
            <a:ext cx="2171907" cy="43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663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3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187" y="2214565"/>
            <a:ext cx="266725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6110" y="2224099"/>
            <a:ext cx="180992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9825" y="2214565"/>
            <a:ext cx="276251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4765" y="2967764"/>
            <a:ext cx="180992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7532" y="2958230"/>
            <a:ext cx="266725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9825" y="2958230"/>
            <a:ext cx="295303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1876" y="3701894"/>
            <a:ext cx="495347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3221" y="3701894"/>
            <a:ext cx="485821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65040" y="3701894"/>
            <a:ext cx="495347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97565" y="4436025"/>
            <a:ext cx="714443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78910" y="4436025"/>
            <a:ext cx="714443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50729" y="4436025"/>
            <a:ext cx="723969" cy="324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7896" y="5341770"/>
            <a:ext cx="1295523" cy="43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587730" y="5379907"/>
            <a:ext cx="180992" cy="33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30663" y="5322702"/>
            <a:ext cx="5534553" cy="4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9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6694" y="2185019"/>
            <a:ext cx="3810363" cy="4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4213" y="2185019"/>
            <a:ext cx="1714663" cy="4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6220" y="3061413"/>
            <a:ext cx="3629371" cy="45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3975912"/>
            <a:ext cx="1162160" cy="35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7907" y="3937808"/>
            <a:ext cx="3181653" cy="45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814203"/>
            <a:ext cx="7687409" cy="45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