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70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827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0691" y="6253166"/>
            <a:ext cx="911200" cy="433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772920"/>
            <a:ext cx="3933825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573145"/>
            <a:ext cx="476250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090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26671" y="6360000"/>
            <a:ext cx="1066443" cy="36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46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97238" y="4506419"/>
            <a:ext cx="821046" cy="39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6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1759197" y="4901743"/>
            <a:ext cx="438191" cy="42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97874" y="4901743"/>
            <a:ext cx="447717" cy="42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9902" y="3619870"/>
            <a:ext cx="438191" cy="42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3814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矩形 2"/>
          <p:cNvSpPr/>
          <p:nvPr/>
        </p:nvSpPr>
        <p:spPr>
          <a:xfrm>
            <a:off x="899795" y="4077335"/>
            <a:ext cx="2232025" cy="230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47720" y="4221480"/>
            <a:ext cx="2232025" cy="230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83935" y="4221480"/>
            <a:ext cx="2232025" cy="230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3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1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2022-11-17T01:48:20Z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