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771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5511" y="1432293"/>
            <a:ext cx="2198777" cy="31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38264" y="1388256"/>
            <a:ext cx="3394912" cy="422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0691" y="2198532"/>
            <a:ext cx="5162730" cy="431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5511" y="3052844"/>
            <a:ext cx="2198777" cy="31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38264" y="3008807"/>
            <a:ext cx="3394912" cy="431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0691" y="3819082"/>
            <a:ext cx="4705384" cy="431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0819" y="4629357"/>
            <a:ext cx="7176810" cy="431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4428" y="5439633"/>
            <a:ext cx="6490792" cy="431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3223" y="6258715"/>
            <a:ext cx="4274424" cy="422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3550" y="1917065"/>
            <a:ext cx="56769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30" y="4077335"/>
            <a:ext cx="387667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47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35360" y="5359731"/>
            <a:ext cx="485821" cy="428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5029" y="6198520"/>
            <a:ext cx="1000220" cy="447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6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55029" y="1309005"/>
            <a:ext cx="485821" cy="429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0443" y="3007460"/>
            <a:ext cx="504873" cy="438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9947" y="3866229"/>
            <a:ext cx="485821" cy="429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313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01444" y="2066966"/>
            <a:ext cx="856810" cy="2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6966" y="2795056"/>
            <a:ext cx="242493" cy="283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1444" y="3506966"/>
            <a:ext cx="856810" cy="2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5599" y="4235056"/>
            <a:ext cx="864893" cy="2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77890" y="4955056"/>
            <a:ext cx="864893" cy="2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89194" y="5683146"/>
            <a:ext cx="161662" cy="283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52706" y="6403146"/>
            <a:ext cx="258659" cy="283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44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44173" y="2244255"/>
            <a:ext cx="390504" cy="28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8050" y="2320925"/>
            <a:ext cx="337185" cy="16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68982" y="3071489"/>
            <a:ext cx="390504" cy="27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0385" y="3071489"/>
            <a:ext cx="398161" cy="27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44173" y="3883404"/>
            <a:ext cx="390504" cy="28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54275" y="3883404"/>
            <a:ext cx="382847" cy="28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80865" y="4725035"/>
            <a:ext cx="337185" cy="26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62088" y="5530212"/>
            <a:ext cx="390504" cy="28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62088" y="6349787"/>
            <a:ext cx="390504" cy="28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80940"/>
            <a:ext cx="8640000" cy="5724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0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769" y="1261401"/>
            <a:ext cx="4400970" cy="467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769" y="2139765"/>
            <a:ext cx="3438853" cy="458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7444" y="2187502"/>
            <a:ext cx="2448158" cy="362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018129"/>
            <a:ext cx="7344476" cy="458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8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