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4522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84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2295" y="1328045"/>
            <a:ext cx="1171686" cy="352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11611" y="1328045"/>
            <a:ext cx="2391003" cy="352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2295" y="2205745"/>
            <a:ext cx="3219757" cy="352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11259" y="3045284"/>
            <a:ext cx="2838721" cy="467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3922984"/>
            <a:ext cx="3467431" cy="457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02571" y="3970685"/>
            <a:ext cx="2486262" cy="362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77896" y="4800683"/>
            <a:ext cx="7801719" cy="467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68546" y="5687923"/>
            <a:ext cx="1228842" cy="438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33550" y="1917065"/>
            <a:ext cx="5676900" cy="1495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4149090"/>
            <a:ext cx="3819525" cy="581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692650"/>
            <a:ext cx="81824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641086" y="4935910"/>
            <a:ext cx="478138" cy="415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142806" y="4935910"/>
            <a:ext cx="478138" cy="415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112972" y="5793590"/>
            <a:ext cx="478138" cy="415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60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36463" y="1289903"/>
            <a:ext cx="504873" cy="438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59947" y="3102701"/>
            <a:ext cx="485821" cy="438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1391" y="4905959"/>
            <a:ext cx="990694" cy="457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28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274699" y="2443626"/>
            <a:ext cx="323880" cy="3528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32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64599" y="2337766"/>
            <a:ext cx="304829" cy="343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26452" y="4138660"/>
            <a:ext cx="304829" cy="343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83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44930" y="2557250"/>
            <a:ext cx="476295" cy="352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10400" y="2661920"/>
            <a:ext cx="464185" cy="177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21270" y="3662805"/>
            <a:ext cx="485821" cy="343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88877" y="3662805"/>
            <a:ext cx="485821" cy="343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35404" y="4749299"/>
            <a:ext cx="495347" cy="343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41203" y="4749299"/>
            <a:ext cx="495347" cy="3431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58695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472387" y="4421235"/>
            <a:ext cx="1060303" cy="268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76264" y="4384918"/>
            <a:ext cx="2425625" cy="355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69573" y="5082219"/>
            <a:ext cx="101672" cy="58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69573" y="5263808"/>
            <a:ext cx="101672" cy="581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65124" y="5045901"/>
            <a:ext cx="3725587" cy="348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472387" y="5735939"/>
            <a:ext cx="1060303" cy="268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576264" y="5699621"/>
            <a:ext cx="2977564" cy="3559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472387" y="6360605"/>
            <a:ext cx="3166385" cy="341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13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21137" y="3122341"/>
            <a:ext cx="924013" cy="353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40410" y="3084166"/>
            <a:ext cx="3143550" cy="458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40189" y="3943095"/>
            <a:ext cx="4153296" cy="448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2022-11-09T06:57:00Z</dcterms:created>
  <dcterms:modified xsi:type="dcterms:W3CDTF">2022-11-14T07:15:08Z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