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8987" y="3311162"/>
            <a:ext cx="133362" cy="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83122" y="3263487"/>
            <a:ext cx="2943506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6826" y="4140697"/>
            <a:ext cx="4400970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917065"/>
            <a:ext cx="56769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933190"/>
            <a:ext cx="38576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26893" y="3633647"/>
            <a:ext cx="981168" cy="45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2174" y="4453101"/>
            <a:ext cx="495347" cy="43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5310669"/>
            <a:ext cx="485821" cy="43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3122" y="6234937"/>
            <a:ext cx="285777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9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2824" y="2223520"/>
            <a:ext cx="1009746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957" y="3043043"/>
            <a:ext cx="285777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4886" y="3872095"/>
            <a:ext cx="285777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5371" y="4701147"/>
            <a:ext cx="495347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3783" y="5530199"/>
            <a:ext cx="190518" cy="33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3221" y="6349722"/>
            <a:ext cx="1009746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15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8951" y="2126535"/>
            <a:ext cx="826740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3390" y="2134647"/>
            <a:ext cx="162106" cy="28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9377" y="3773408"/>
            <a:ext cx="421475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8980" y="4706620"/>
            <a:ext cx="348615" cy="19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6745" y="5468957"/>
            <a:ext cx="413370" cy="30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6745" y="6328901"/>
            <a:ext cx="413370" cy="30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35" y="845050"/>
            <a:ext cx="8640000" cy="327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12555" y="3466925"/>
            <a:ext cx="495347" cy="43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5763" y="3466925"/>
            <a:ext cx="495347" cy="43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644765"/>
            <a:ext cx="8640000" cy="297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918131" y="5840254"/>
            <a:ext cx="990694" cy="45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204790" y="5840254"/>
            <a:ext cx="514399" cy="43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996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901" y="2244927"/>
            <a:ext cx="3438853" cy="45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3161591"/>
            <a:ext cx="4915369" cy="36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3992318"/>
            <a:ext cx="5134465" cy="46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3252796"/>
            <a:ext cx="4362866" cy="4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479" y="4120008"/>
            <a:ext cx="5629812" cy="46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4396373"/>
            <a:ext cx="647761" cy="171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5448" y="5006280"/>
            <a:ext cx="1600352" cy="44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