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89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0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5878" y="3272345"/>
            <a:ext cx="2438632" cy="4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25878" y="4111156"/>
            <a:ext cx="3877045" cy="46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1479" y="4959498"/>
            <a:ext cx="1743241" cy="4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59506" y="5007158"/>
            <a:ext cx="190518" cy="333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11964" y="4959498"/>
            <a:ext cx="3410275" cy="4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83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5404" y="2176201"/>
            <a:ext cx="3629371" cy="45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21005" y="3015033"/>
            <a:ext cx="5124939" cy="448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5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95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7642" y="1424579"/>
            <a:ext cx="3981830" cy="45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305169"/>
            <a:ext cx="4762954" cy="46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55162" y="2314741"/>
            <a:ext cx="1857552" cy="45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1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6352" y="3671705"/>
            <a:ext cx="3734156" cy="466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79087" y="4595953"/>
            <a:ext cx="438191" cy="5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5878" y="4576896"/>
            <a:ext cx="4467651" cy="44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83034" y="4834161"/>
            <a:ext cx="657287" cy="181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591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3186" y="5390769"/>
            <a:ext cx="3621969" cy="45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3917" y="6249230"/>
            <a:ext cx="6267020" cy="45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355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4872" y="2951545"/>
            <a:ext cx="3559343" cy="445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04872" y="3805552"/>
            <a:ext cx="4258500" cy="436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04270" y="4695899"/>
            <a:ext cx="2378949" cy="354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9636" y="5513564"/>
            <a:ext cx="1243954" cy="417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31630" y="5495394"/>
            <a:ext cx="2015750" cy="445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10820" y="5504479"/>
            <a:ext cx="2587788" cy="445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96033" y="6349400"/>
            <a:ext cx="1189474" cy="445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837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5123" y="5516642"/>
            <a:ext cx="5184603" cy="40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6652" y="6271634"/>
            <a:ext cx="2380512" cy="398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4238" y="6271634"/>
            <a:ext cx="2905749" cy="40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9010" y="6509160"/>
            <a:ext cx="576067" cy="152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0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8723" y="4849218"/>
            <a:ext cx="314355" cy="22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550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3523" y="3697344"/>
            <a:ext cx="4016310" cy="442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4312" y="4517568"/>
            <a:ext cx="4255815" cy="442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3726" y="5337792"/>
            <a:ext cx="5296739" cy="442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43816" y="6167232"/>
            <a:ext cx="1787074" cy="442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0" y="1557020"/>
            <a:ext cx="361950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717290"/>
            <a:ext cx="385762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072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0307" y="4588534"/>
            <a:ext cx="4089491" cy="450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50927" y="5423452"/>
            <a:ext cx="4577228" cy="459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1328" y="6258371"/>
            <a:ext cx="5327593" cy="450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409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03745" y="5420218"/>
            <a:ext cx="978351" cy="33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03745" y="6282870"/>
            <a:ext cx="978351" cy="33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9900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8745" y="3860917"/>
            <a:ext cx="383045" cy="244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34137" y="3860917"/>
            <a:ext cx="376441" cy="244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95349" y="4481834"/>
            <a:ext cx="376441" cy="244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34137" y="4481834"/>
            <a:ext cx="376441" cy="244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95349" y="5102752"/>
            <a:ext cx="376441" cy="244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40742" y="5102752"/>
            <a:ext cx="369837" cy="244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88745" y="5723669"/>
            <a:ext cx="383045" cy="244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34137" y="5723669"/>
            <a:ext cx="376441" cy="244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15162" y="6344587"/>
            <a:ext cx="356628" cy="244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40742" y="6344587"/>
            <a:ext cx="369837" cy="244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2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83254" y="2310117"/>
            <a:ext cx="1028798" cy="343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9869" y="2310117"/>
            <a:ext cx="1047850" cy="343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5810" y="3273425"/>
            <a:ext cx="2864485" cy="2771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42890" y="3273425"/>
            <a:ext cx="2449195" cy="284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9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8811" y="1442315"/>
            <a:ext cx="790650" cy="35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64952" y="1442315"/>
            <a:ext cx="781124" cy="35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3850" y="2405380"/>
            <a:ext cx="2512060" cy="2831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21860" y="2414905"/>
            <a:ext cx="2604135" cy="287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438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57112" y="2956006"/>
            <a:ext cx="329698" cy="34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57762" y="4634042"/>
            <a:ext cx="329698" cy="34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1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5073" y="2452612"/>
            <a:ext cx="314355" cy="343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222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740212" y="6242489"/>
            <a:ext cx="366289" cy="374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2022-11-14T06:58:03Z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