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721937"/>
            <a:ext cx="3924674" cy="45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9384" y="3600183"/>
            <a:ext cx="428665" cy="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3571545"/>
            <a:ext cx="4629592" cy="44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5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082948"/>
            <a:ext cx="4886791" cy="45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2952169"/>
            <a:ext cx="428665" cy="57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2933066"/>
            <a:ext cx="4153296" cy="43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339" y="3190966"/>
            <a:ext cx="638235" cy="171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250" y="1557020"/>
            <a:ext cx="36195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3861435"/>
            <a:ext cx="37719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99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01097" y="4137977"/>
            <a:ext cx="670764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4625" y="4890135"/>
            <a:ext cx="45593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6175" y="5642696"/>
            <a:ext cx="420238" cy="34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74037" y="6411235"/>
            <a:ext cx="242445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413648"/>
            <a:ext cx="1019272" cy="3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6033" y="2413648"/>
            <a:ext cx="1038324" cy="352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870" y="3356610"/>
            <a:ext cx="2783840" cy="318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3685" y="3366135"/>
            <a:ext cx="2448560" cy="300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184898"/>
            <a:ext cx="800176" cy="35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1184898"/>
            <a:ext cx="1009746" cy="35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470" y="2129155"/>
            <a:ext cx="2881630" cy="319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6615" y="2129155"/>
            <a:ext cx="2214880" cy="304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3510241"/>
            <a:ext cx="952590" cy="32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5647" y="4425155"/>
            <a:ext cx="924013" cy="32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5647" y="5330539"/>
            <a:ext cx="924013" cy="33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9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98386" y="5625592"/>
            <a:ext cx="3428019" cy="40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008" y="6367730"/>
            <a:ext cx="5390497" cy="40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4463417"/>
            <a:ext cx="3677001" cy="4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5330715"/>
            <a:ext cx="428665" cy="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5330715"/>
            <a:ext cx="3210231" cy="4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9329" y="6140829"/>
            <a:ext cx="2800617" cy="4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5195" y="3169684"/>
            <a:ext cx="333406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2945" y="3036097"/>
            <a:ext cx="3915148" cy="45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3913955"/>
            <a:ext cx="428665" cy="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1997" y="3885330"/>
            <a:ext cx="4629592" cy="458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2022-11-14T06:53:42Z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