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9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7508" y="5369560"/>
            <a:ext cx="3603408" cy="44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8354" y="6249951"/>
            <a:ext cx="421177" cy="5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9532" y="6221853"/>
            <a:ext cx="4792065" cy="44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034990"/>
            <a:ext cx="3677001" cy="45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2923131"/>
            <a:ext cx="4400970" cy="45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3820822"/>
            <a:ext cx="428665" cy="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13" y="4050020"/>
            <a:ext cx="647761" cy="18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801722"/>
            <a:ext cx="2686306" cy="43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4853" y="3839922"/>
            <a:ext cx="1809922" cy="40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17290"/>
            <a:ext cx="51816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23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61105" y="3526948"/>
            <a:ext cx="706053" cy="31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236" y="3526948"/>
            <a:ext cx="697647" cy="31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365" y="4367530"/>
            <a:ext cx="2550160" cy="241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7725" y="4367530"/>
            <a:ext cx="2244090" cy="237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537466"/>
            <a:ext cx="800176" cy="35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5040" y="1537466"/>
            <a:ext cx="781124" cy="35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15" y="2348865"/>
            <a:ext cx="2449195" cy="303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755" y="2348865"/>
            <a:ext cx="2321560" cy="302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71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9069" y="5538305"/>
            <a:ext cx="3153406" cy="39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4687" y="6319322"/>
            <a:ext cx="3819847" cy="38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3451" y="6538983"/>
            <a:ext cx="560786" cy="15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9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6615" y="5390943"/>
            <a:ext cx="3548103" cy="4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5667" y="6260377"/>
            <a:ext cx="4245052" cy="42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9974" y="6504905"/>
            <a:ext cx="624538" cy="17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6694" y="1356379"/>
            <a:ext cx="3629371" cy="4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2233170"/>
            <a:ext cx="3419801" cy="4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3119491"/>
            <a:ext cx="3629371" cy="4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0421" y="4015342"/>
            <a:ext cx="428665" cy="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986751"/>
            <a:ext cx="3867519" cy="4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5933" y="4034403"/>
            <a:ext cx="743020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21843" y="3986751"/>
            <a:ext cx="2848246" cy="4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0884" y="4892133"/>
            <a:ext cx="428665" cy="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9495" y="4873072"/>
            <a:ext cx="971642" cy="4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54500" y="4911194"/>
            <a:ext cx="1581300" cy="4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