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163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63459" y="5522244"/>
            <a:ext cx="803844" cy="298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41887" y="5489093"/>
            <a:ext cx="2104913" cy="389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7869" y="6309582"/>
            <a:ext cx="372917" cy="49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34753" y="6293007"/>
            <a:ext cx="1077317" cy="381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95496" y="6276431"/>
            <a:ext cx="4665614" cy="40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3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300" y="3075817"/>
            <a:ext cx="3667475" cy="458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93353" y="4021204"/>
            <a:ext cx="428665" cy="57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06826" y="4002105"/>
            <a:ext cx="4391444" cy="43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54456" y="4250389"/>
            <a:ext cx="647761" cy="181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0" y="1557020"/>
            <a:ext cx="361950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85" y="3789045"/>
            <a:ext cx="5105400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225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959527" y="3515262"/>
            <a:ext cx="724465" cy="319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97067" y="5276941"/>
            <a:ext cx="629595" cy="2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35740" y="5276941"/>
            <a:ext cx="422605" cy="2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09187" y="6045517"/>
            <a:ext cx="413980" cy="2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21986" y="6045517"/>
            <a:ext cx="250113" cy="2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1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88127" y="1270948"/>
            <a:ext cx="800176" cy="34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45062" y="3218619"/>
            <a:ext cx="685865" cy="305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54985" y="3218619"/>
            <a:ext cx="466769" cy="305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59373" y="4068338"/>
            <a:ext cx="466769" cy="305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50244" y="4068338"/>
            <a:ext cx="276251" cy="295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5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411730" y="2204720"/>
            <a:ext cx="1376045" cy="51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17335" y="2328545"/>
            <a:ext cx="1276350" cy="35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1700" y="3224530"/>
            <a:ext cx="3180080" cy="223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02860" y="3224530"/>
            <a:ext cx="3312160" cy="2510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1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9833" y="1347080"/>
            <a:ext cx="1190738" cy="352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79160" y="1268730"/>
            <a:ext cx="1181100" cy="499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00" y="2252980"/>
            <a:ext cx="3469005" cy="2185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17060" y="2252980"/>
            <a:ext cx="3427095" cy="2185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1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78381" y="3990851"/>
            <a:ext cx="3734156" cy="46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92560" y="4887966"/>
            <a:ext cx="5467872" cy="46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49715" y="5155191"/>
            <a:ext cx="657287" cy="181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2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1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821" y="1442351"/>
            <a:ext cx="4867739" cy="45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1821" y="2376835"/>
            <a:ext cx="3095920" cy="42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45371" y="2367300"/>
            <a:ext cx="1724189" cy="448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273178"/>
            <a:ext cx="5134465" cy="45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45592" y="3292249"/>
            <a:ext cx="1714663" cy="43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0443" y="4245805"/>
            <a:ext cx="790650" cy="343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97300" y="4226734"/>
            <a:ext cx="743020" cy="419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2022-11-14T05:55:18Z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