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4846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861435"/>
            <a:ext cx="65627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875"/>
            <a:ext cx="8602980" cy="3320415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2988310" y="2421255"/>
            <a:ext cx="651510" cy="23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7092315" y="2348865"/>
            <a:ext cx="1057910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246245" y="2853055"/>
            <a:ext cx="767715" cy="28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700020" y="3284855"/>
            <a:ext cx="651510" cy="23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420110" y="3717290"/>
            <a:ext cx="66294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147945" y="3717290"/>
            <a:ext cx="511810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62392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74615" y="5877523"/>
            <a:ext cx="419617" cy="357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9646" y="5877523"/>
            <a:ext cx="412738" cy="357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35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875" y="3150588"/>
            <a:ext cx="573248" cy="48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0668" y="3150588"/>
            <a:ext cx="573248" cy="48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6666" y="3150588"/>
            <a:ext cx="573248" cy="48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875" y="5964705"/>
            <a:ext cx="573248" cy="49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0668" y="5964705"/>
            <a:ext cx="573248" cy="49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7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7223" y="3037736"/>
            <a:ext cx="581080" cy="49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4566" y="3037736"/>
            <a:ext cx="581080" cy="49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2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7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1457" y="2947486"/>
            <a:ext cx="495347" cy="4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8613" y="3890757"/>
            <a:ext cx="295303" cy="34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3960" y="4776860"/>
            <a:ext cx="514399" cy="419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3960" y="5691547"/>
            <a:ext cx="285777" cy="34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1501" y="2700320"/>
            <a:ext cx="514399" cy="4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8568" y="3643918"/>
            <a:ext cx="285777" cy="343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1501" y="4530329"/>
            <a:ext cx="504873" cy="4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0465" y="5445333"/>
            <a:ext cx="285777" cy="333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2022-11-14T05:14:02Z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