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4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84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6274" y="5444720"/>
            <a:ext cx="386079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0923" y="5473341"/>
            <a:ext cx="142992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9342" y="6260422"/>
            <a:ext cx="386079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2495" y="6274732"/>
            <a:ext cx="214488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42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1542" y="5556644"/>
            <a:ext cx="392292" cy="34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0547" y="5586841"/>
            <a:ext cx="218778" cy="27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6063" y="6417247"/>
            <a:ext cx="399836" cy="332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2260" y="6432346"/>
            <a:ext cx="233866" cy="27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46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3789045"/>
            <a:ext cx="47815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92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16422" y="6432631"/>
            <a:ext cx="454557" cy="14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1721" y="6328421"/>
            <a:ext cx="435618" cy="37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87019" y="6432631"/>
            <a:ext cx="464027" cy="14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3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3149437"/>
            <a:ext cx="438191" cy="37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4765" y="3149437"/>
            <a:ext cx="438191" cy="37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5338" y="3263876"/>
            <a:ext cx="476295" cy="133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9329" y="3301051"/>
            <a:ext cx="1162160" cy="57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3224792"/>
            <a:ext cx="1162160" cy="57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6066" y="4035047"/>
            <a:ext cx="1143109" cy="562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12670" y="3179630"/>
            <a:ext cx="514399" cy="42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6981" y="4057657"/>
            <a:ext cx="285777" cy="35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77990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2641" y="3431240"/>
            <a:ext cx="1410190" cy="92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2641" y="5179043"/>
            <a:ext cx="1410190" cy="92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4246" y="1633357"/>
            <a:ext cx="523925" cy="86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8359" y="2005442"/>
            <a:ext cx="1343153" cy="87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