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64741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98301" y="6204033"/>
            <a:ext cx="770899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46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573145"/>
            <a:ext cx="46958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6969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9" name="Rectangle 88"/>
          <p:cNvSpPr/>
          <p:nvPr/>
        </p:nvSpPr>
        <p:spPr bwMode="white">
          <a:xfrm>
            <a:off x="1286342" y="5947635"/>
            <a:ext cx="238213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0" name="Rectangle 89"/>
          <p:cNvSpPr/>
          <p:nvPr/>
        </p:nvSpPr>
        <p:spPr bwMode="white">
          <a:xfrm>
            <a:off x="3537839" y="5947635"/>
            <a:ext cx="253581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1" name="Rectangle 90"/>
          <p:cNvSpPr/>
          <p:nvPr/>
        </p:nvSpPr>
        <p:spPr bwMode="white">
          <a:xfrm>
            <a:off x="5773968" y="5947635"/>
            <a:ext cx="238213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405" y="4005580"/>
            <a:ext cx="1920875" cy="155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3131820" y="4004945"/>
            <a:ext cx="1696085" cy="156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5076190" y="4050030"/>
            <a:ext cx="2197735" cy="147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ldLvl="0" animBg="1"/>
      <p:bldP spid="90" grpId="0" bldLvl="0" animBg="1"/>
      <p:bldP spid="91" grpId="0" bldLvl="0" animBg="1"/>
      <p:bldP spid="5" grpId="0" bldLvl="0" animBg="1"/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81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5601" y="3898259"/>
            <a:ext cx="5202770" cy="151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74566" y="3110790"/>
            <a:ext cx="1085953" cy="242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3339612"/>
            <a:ext cx="1590826" cy="248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3618" y="5551553"/>
            <a:ext cx="581080" cy="51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3993" y="2719788"/>
            <a:ext cx="390562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5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8877" y="2547965"/>
            <a:ext cx="314355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365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69645" y="6291080"/>
            <a:ext cx="739017" cy="33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3026" y="6298398"/>
            <a:ext cx="387801" cy="32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717" y="4255234"/>
            <a:ext cx="1000220" cy="45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3739" y="4264769"/>
            <a:ext cx="981168" cy="44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