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9" r:id="rId11"/>
    <p:sldId id="268" r:id="rId12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2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35785" y="1484630"/>
            <a:ext cx="5467350" cy="14192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585" y="3501390"/>
            <a:ext cx="4667250" cy="8096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47750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Rectangle 14"/>
          <p:cNvSpPr/>
          <p:nvPr/>
        </p:nvSpPr>
        <p:spPr bwMode="white">
          <a:xfrm>
            <a:off x="5533521" y="6188080"/>
            <a:ext cx="494653" cy="429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08190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89117" y="3148606"/>
            <a:ext cx="543546" cy="463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176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010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71550" y="2439670"/>
            <a:ext cx="2105660" cy="1654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59655" y="2385060"/>
            <a:ext cx="2364105" cy="1764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164070" y="2439670"/>
            <a:ext cx="679450" cy="1097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6" grpId="0" bldLvl="0" animBg="1"/>
      <p:bldP spid="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764405"/>
            <a:ext cx="626957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390766" y="3385101"/>
            <a:ext cx="235022" cy="262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865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45151" y="2357466"/>
            <a:ext cx="390562" cy="3431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764405"/>
            <a:ext cx="631949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23440" y="1557020"/>
            <a:ext cx="175895" cy="1703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" name="Rectangle 3"/>
          <p:cNvSpPr/>
          <p:nvPr/>
        </p:nvSpPr>
        <p:spPr bwMode="white">
          <a:xfrm>
            <a:off x="5363845" y="1557020"/>
            <a:ext cx="175895" cy="1703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2123440" y="3141345"/>
            <a:ext cx="175895" cy="1703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 rot="18720000">
            <a:off x="5285740" y="3005455"/>
            <a:ext cx="258445" cy="1772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3"/>
          <p:cNvSpPr/>
          <p:nvPr/>
        </p:nvSpPr>
        <p:spPr bwMode="white">
          <a:xfrm rot="2700000">
            <a:off x="5338445" y="2987040"/>
            <a:ext cx="213995" cy="1849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2123440" y="4725035"/>
            <a:ext cx="175895" cy="1703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5357495" y="4725035"/>
            <a:ext cx="175895" cy="1703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3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2022-11-09T06:57:00Z</dcterms:created>
  <dcterms:modified xsi:type="dcterms:W3CDTF">2022-11-14T05:09:29Z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