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2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43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78469" y="4142446"/>
            <a:ext cx="133362" cy="66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78469" y="4380955"/>
            <a:ext cx="133362" cy="66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92560" y="4085204"/>
            <a:ext cx="5572657" cy="467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63982" y="4962915"/>
            <a:ext cx="3172127" cy="467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63982" y="5850166"/>
            <a:ext cx="3743682" cy="448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69605" y="5840625"/>
            <a:ext cx="2190959" cy="467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5920" y="1484630"/>
            <a:ext cx="3771900" cy="13906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530" y="3501390"/>
            <a:ext cx="3790950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5572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273878" y="4305933"/>
            <a:ext cx="2541288" cy="1975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2354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13085" y="2171764"/>
            <a:ext cx="2922625" cy="4122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3196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22115" y="2285169"/>
            <a:ext cx="699586" cy="327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29993" y="2285169"/>
            <a:ext cx="1629417" cy="327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80110" y="2983865"/>
            <a:ext cx="3249930" cy="3246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874260" y="2938780"/>
            <a:ext cx="3374390" cy="3813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285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97389" y="1375578"/>
            <a:ext cx="1781345" cy="352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07841" y="1375578"/>
            <a:ext cx="762072" cy="352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800" y="2218690"/>
            <a:ext cx="3808095" cy="2923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531360" y="2218055"/>
            <a:ext cx="3695700" cy="3148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09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39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02130" y="1508725"/>
            <a:ext cx="133362" cy="66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68590" y="1461089"/>
            <a:ext cx="3667475" cy="457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02130" y="2385232"/>
            <a:ext cx="133362" cy="76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68590" y="2337596"/>
            <a:ext cx="5867960" cy="457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3223629"/>
            <a:ext cx="3772260" cy="447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69208" y="3214102"/>
            <a:ext cx="3972304" cy="457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89098" y="3395120"/>
            <a:ext cx="142888" cy="85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11391" y="4090609"/>
            <a:ext cx="3829415" cy="457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740807" y="4090609"/>
            <a:ext cx="3248335" cy="457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49495" y="4976642"/>
            <a:ext cx="6115633" cy="447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9116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19907" y="5576023"/>
            <a:ext cx="110237" cy="67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16921" y="5533608"/>
            <a:ext cx="1221088" cy="407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80409" y="5542091"/>
            <a:ext cx="1051493" cy="398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19907" y="5788100"/>
            <a:ext cx="110237" cy="67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74301" y="5533608"/>
            <a:ext cx="1967309" cy="407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02112" y="6331016"/>
            <a:ext cx="381590" cy="59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99961" y="6314050"/>
            <a:ext cx="4129654" cy="398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2022-11-14T04:41:47Z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