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50"/>
        <p:guide pos="2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3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8083" y="2185733"/>
            <a:ext cx="133362" cy="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4070" y="2176201"/>
            <a:ext cx="1886130" cy="35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8083" y="2424038"/>
            <a:ext cx="133362" cy="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16793" y="2138072"/>
            <a:ext cx="2105226" cy="4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132" y="2986436"/>
            <a:ext cx="7096802" cy="4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987284"/>
            <a:ext cx="6610981" cy="46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9671" y="3893245"/>
            <a:ext cx="133362" cy="7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606" y="3845562"/>
            <a:ext cx="3677001" cy="4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8480" y="3845562"/>
            <a:ext cx="2905402" cy="4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4694304"/>
            <a:ext cx="7096802" cy="46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84630"/>
            <a:ext cx="3771900" cy="1390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429000"/>
            <a:ext cx="401955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1506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057866" y="4051590"/>
            <a:ext cx="732383" cy="251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6392" y="4350106"/>
            <a:ext cx="1322358" cy="33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30741" y="4757173"/>
            <a:ext cx="217002" cy="251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34082" y="5069257"/>
            <a:ext cx="1071449" cy="27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57866" y="5157455"/>
            <a:ext cx="447567" cy="251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57866" y="5489893"/>
            <a:ext cx="447567" cy="24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34082" y="5795194"/>
            <a:ext cx="1071449" cy="33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80028" y="5890176"/>
            <a:ext cx="203439" cy="251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94820" y="6331166"/>
            <a:ext cx="284815" cy="24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4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1832" y="2377207"/>
            <a:ext cx="752546" cy="352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7025" y="2377207"/>
            <a:ext cx="1867078" cy="352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0275" y="3146425"/>
            <a:ext cx="3494405" cy="312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114290" y="3221355"/>
            <a:ext cx="3644900" cy="314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9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7389" y="1318562"/>
            <a:ext cx="1848026" cy="35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7367" y="1318562"/>
            <a:ext cx="752546" cy="35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9070" y="2132965"/>
            <a:ext cx="3545840" cy="308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99610" y="2061210"/>
            <a:ext cx="3743960" cy="346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8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83783" y="2642772"/>
            <a:ext cx="723969" cy="323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2890" y="2642772"/>
            <a:ext cx="733495" cy="323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5625" y="4462830"/>
            <a:ext cx="666813" cy="33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93045" y="4462830"/>
            <a:ext cx="714443" cy="33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31678" y="4462830"/>
            <a:ext cx="695391" cy="33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72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23555" y="5024165"/>
            <a:ext cx="133362" cy="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99542" y="5024165"/>
            <a:ext cx="1886130" cy="343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3555" y="5262685"/>
            <a:ext cx="133362" cy="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52265" y="4986002"/>
            <a:ext cx="2105226" cy="45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7899" y="5825591"/>
            <a:ext cx="6830077" cy="46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5055" y="6092733"/>
            <a:ext cx="647761" cy="171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7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7995" y="3084459"/>
            <a:ext cx="133362" cy="76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4456" y="3036734"/>
            <a:ext cx="3667475" cy="45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7686" y="3886243"/>
            <a:ext cx="4877265" cy="448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5316" y="4143959"/>
            <a:ext cx="647761" cy="1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5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2022-11-14T04:39:45Z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