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3429000"/>
            <a:ext cx="40671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88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90241" y="3437094"/>
            <a:ext cx="634858" cy="29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8127" y="3437094"/>
            <a:ext cx="675039" cy="29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650" y="4067810"/>
            <a:ext cx="1861820" cy="265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0245" y="4221480"/>
            <a:ext cx="2056130" cy="24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308843"/>
            <a:ext cx="762072" cy="35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841" y="1308843"/>
            <a:ext cx="762072" cy="35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925" y="2202815"/>
            <a:ext cx="2999740" cy="313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5660" y="2148840"/>
            <a:ext cx="2660650" cy="319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346770"/>
            <a:ext cx="762072" cy="35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2108" y="1346770"/>
            <a:ext cx="1790871" cy="35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185" y="2289810"/>
            <a:ext cx="2003425" cy="315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1515" y="2299335"/>
            <a:ext cx="2362835" cy="304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5625" y="3189331"/>
            <a:ext cx="133362" cy="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560" y="3141608"/>
            <a:ext cx="3724630" cy="46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3437488"/>
            <a:ext cx="133362" cy="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6959" y="4076968"/>
            <a:ext cx="2009966" cy="37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4926427"/>
            <a:ext cx="5458346" cy="46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3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34988" y="4864691"/>
            <a:ext cx="110573" cy="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971" y="4825185"/>
            <a:ext cx="3451485" cy="37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767" y="5599506"/>
            <a:ext cx="3727920" cy="38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4414" y="6365925"/>
            <a:ext cx="2219376" cy="37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648" y="4257421"/>
            <a:ext cx="133362" cy="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209711"/>
            <a:ext cx="5848908" cy="44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339" y="5135267"/>
            <a:ext cx="7068224" cy="45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256492"/>
            <a:ext cx="5858434" cy="45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5181777"/>
            <a:ext cx="3191179" cy="45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5191316"/>
            <a:ext cx="2133803" cy="4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1633" y="5458408"/>
            <a:ext cx="219095" cy="171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