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7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83607" y="4026399"/>
            <a:ext cx="133362" cy="76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3034" y="3978722"/>
            <a:ext cx="5334509" cy="45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3982" y="4855968"/>
            <a:ext cx="3191179" cy="45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9472" y="4855968"/>
            <a:ext cx="1571775" cy="44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84630"/>
            <a:ext cx="3771900" cy="1390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5" y="3644900"/>
            <a:ext cx="473392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2794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572000" y="3959225"/>
            <a:ext cx="1801495" cy="2360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33029" y="6320144"/>
            <a:ext cx="290778" cy="24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1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98271" y="1518661"/>
            <a:ext cx="962116" cy="362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1931" y="1947786"/>
            <a:ext cx="1848026" cy="46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167" y="2519952"/>
            <a:ext cx="295303" cy="34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3916" y="2949077"/>
            <a:ext cx="1505093" cy="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31766" y="3082583"/>
            <a:ext cx="285777" cy="352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31766" y="3549852"/>
            <a:ext cx="285777" cy="34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83916" y="3969441"/>
            <a:ext cx="1505093" cy="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22240" y="4102946"/>
            <a:ext cx="295303" cy="352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83563" y="4751402"/>
            <a:ext cx="400088" cy="34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3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1832" y="2356513"/>
            <a:ext cx="752546" cy="342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2284" y="2356513"/>
            <a:ext cx="752546" cy="342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9000" y="3308985"/>
            <a:ext cx="2380615" cy="313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3170" y="3318510"/>
            <a:ext cx="2695575" cy="312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6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7389" y="1251488"/>
            <a:ext cx="762072" cy="35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9737" y="1251488"/>
            <a:ext cx="733495" cy="35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460" y="2132965"/>
            <a:ext cx="2545080" cy="312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43755" y="2132965"/>
            <a:ext cx="2864485" cy="3650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4259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425968" y="2562227"/>
            <a:ext cx="966155" cy="43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9391" y="3435517"/>
            <a:ext cx="4394147" cy="44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61879" y="5209969"/>
            <a:ext cx="120769" cy="65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61879" y="5442227"/>
            <a:ext cx="120769" cy="74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42174" y="5163517"/>
            <a:ext cx="3585921" cy="44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13179" y="6008937"/>
            <a:ext cx="4533497" cy="44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67445" y="6018227"/>
            <a:ext cx="1532842" cy="436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68918" y="6269066"/>
            <a:ext cx="631716" cy="17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7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73816" y="4824500"/>
            <a:ext cx="123836" cy="7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3816" y="5062699"/>
            <a:ext cx="123836" cy="7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40277" y="4776860"/>
            <a:ext cx="3667475" cy="457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8160" y="5653435"/>
            <a:ext cx="6706240" cy="457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4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83607" y="3914647"/>
            <a:ext cx="133362" cy="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3034" y="3866925"/>
            <a:ext cx="5334509" cy="45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3607" y="4153253"/>
            <a:ext cx="133362" cy="76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3982" y="4744998"/>
            <a:ext cx="3191179" cy="448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69472" y="4744998"/>
            <a:ext cx="1571775" cy="439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11611" y="5002693"/>
            <a:ext cx="647761" cy="181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2022-11-14T03:29:32Z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