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1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1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509667"/>
            <a:ext cx="962116" cy="34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1865" y="1471474"/>
            <a:ext cx="2495788" cy="458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9814" y="1748370"/>
            <a:ext cx="123836" cy="7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64423" y="1471474"/>
            <a:ext cx="3181653" cy="458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426290"/>
            <a:ext cx="962116" cy="353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1865" y="2388097"/>
            <a:ext cx="2495788" cy="458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304720"/>
            <a:ext cx="6582403" cy="458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22240" y="3304720"/>
            <a:ext cx="504873" cy="439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9020" y="4230891"/>
            <a:ext cx="1962337" cy="439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84630"/>
            <a:ext cx="3771900" cy="1390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30" y="3429000"/>
            <a:ext cx="3800475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73230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7774" y="3069053"/>
            <a:ext cx="637839" cy="484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5355" y="3761740"/>
            <a:ext cx="1498600" cy="269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5796469" y="3069053"/>
            <a:ext cx="637839" cy="484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572000" y="3789045"/>
            <a:ext cx="1498600" cy="269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4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518" y="2348465"/>
            <a:ext cx="1438412" cy="2861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49715" y="1451955"/>
            <a:ext cx="504873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5403" y="2132663"/>
            <a:ext cx="1971863" cy="3767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099810" y="1412875"/>
            <a:ext cx="587375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7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6044" y="2185121"/>
            <a:ext cx="1438412" cy="286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9241" y="1289592"/>
            <a:ext cx="504873" cy="35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1220" y="2175510"/>
            <a:ext cx="1478915" cy="287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9693" y="1289592"/>
            <a:ext cx="504873" cy="342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205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38605" y="4663636"/>
            <a:ext cx="441799" cy="27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24918" y="4663636"/>
            <a:ext cx="441799" cy="27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7594" y="4663636"/>
            <a:ext cx="409073" cy="27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05725" y="4663636"/>
            <a:ext cx="400891" cy="27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0482" y="6316363"/>
            <a:ext cx="2151725" cy="400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73115" y="6324545"/>
            <a:ext cx="2069910" cy="38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640000" cy="5047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80940"/>
            <a:ext cx="8640000" cy="378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3720" y="1334195"/>
            <a:ext cx="133362" cy="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7855" y="1286457"/>
            <a:ext cx="3172127" cy="458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3720" y="2250748"/>
            <a:ext cx="133362" cy="7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7855" y="2203011"/>
            <a:ext cx="3172127" cy="458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8075" y="3167302"/>
            <a:ext cx="1476515" cy="362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456" y="4036118"/>
            <a:ext cx="4429547" cy="467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0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35581" y="3207176"/>
            <a:ext cx="123836" cy="7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5581" y="3455188"/>
            <a:ext cx="123836" cy="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9715" y="3159481"/>
            <a:ext cx="3181653" cy="457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35581" y="4122911"/>
            <a:ext cx="123836" cy="7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35581" y="4370923"/>
            <a:ext cx="123836" cy="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40189" y="4084756"/>
            <a:ext cx="3191179" cy="448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49936" y="5048185"/>
            <a:ext cx="1476515" cy="362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59241" y="5916226"/>
            <a:ext cx="3419801" cy="457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2022-11-14T03:23:25Z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