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1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768" y="10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16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5723" y="3211449"/>
            <a:ext cx="7997355" cy="64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437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929" y="2005493"/>
            <a:ext cx="7997355" cy="65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95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9937" y="2060848"/>
            <a:ext cx="1440000" cy="65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4501395"/>
            <a:ext cx="11520000" cy="148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007768" y="3645024"/>
            <a:ext cx="1440000" cy="65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8472264" y="5255744"/>
            <a:ext cx="1440000" cy="656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001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7648" y="2348880"/>
            <a:ext cx="5112569" cy="7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1037" y="3216615"/>
            <a:ext cx="609322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8111" y="3216615"/>
            <a:ext cx="618842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3268" y="3216615"/>
            <a:ext cx="761652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1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4302" y="3029020"/>
            <a:ext cx="580760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756" y="3019496"/>
            <a:ext cx="580760" cy="276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75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7640" y="4677481"/>
            <a:ext cx="399867" cy="29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4979" y="4667956"/>
            <a:ext cx="390347" cy="314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846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7938" y="3466602"/>
            <a:ext cx="609322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2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2037" y="2806255"/>
            <a:ext cx="761652" cy="26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556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1442" y="2250117"/>
            <a:ext cx="790214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9095" y="2250117"/>
            <a:ext cx="790214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6186" y="2908009"/>
            <a:ext cx="4617520" cy="314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5988" y="3565900"/>
            <a:ext cx="790214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704" y="4033099"/>
            <a:ext cx="11520000" cy="203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577827" y="4233577"/>
            <a:ext cx="3532165" cy="30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377563" y="4892294"/>
            <a:ext cx="4750809" cy="30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350654" y="5551011"/>
            <a:ext cx="790214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85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5260" y="1935120"/>
            <a:ext cx="790214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8930" y="1935120"/>
            <a:ext cx="428429" cy="276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4550" y="3260115"/>
            <a:ext cx="5474380" cy="106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47950"/>
            <a:ext cx="59436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46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989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326" y="3481258"/>
            <a:ext cx="761652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7020" y="3481258"/>
            <a:ext cx="790214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9797" y="3481258"/>
            <a:ext cx="790214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8210" y="4023975"/>
            <a:ext cx="2027900" cy="35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5235" y="4033496"/>
            <a:ext cx="1494743" cy="342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38012" y="4023975"/>
            <a:ext cx="1494743" cy="35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51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408" y="1124744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4295800" y="1124744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7824192" y="1124744"/>
            <a:ext cx="1656184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9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1360" y="1201082"/>
            <a:ext cx="399867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1062" y="1201082"/>
            <a:ext cx="580760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7227" y="1772986"/>
            <a:ext cx="390347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8698" y="1772986"/>
            <a:ext cx="390347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2996" y="2344889"/>
            <a:ext cx="257057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9938" y="2344889"/>
            <a:ext cx="238016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37773" y="2344889"/>
            <a:ext cx="238016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6814" y="2916792"/>
            <a:ext cx="609322" cy="266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6401" y="1172023"/>
            <a:ext cx="799735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5128" y="1133921"/>
            <a:ext cx="1866049" cy="36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0748" y="1753070"/>
            <a:ext cx="733090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4434" y="1753070"/>
            <a:ext cx="723570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5227" y="2324592"/>
            <a:ext cx="161851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4219" y="2896113"/>
            <a:ext cx="780694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3971" y="2896113"/>
            <a:ext cx="428429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71459" y="2896113"/>
            <a:ext cx="238016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39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9145" y="1476455"/>
            <a:ext cx="25705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6103" y="1476455"/>
            <a:ext cx="25705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3062" y="1476455"/>
            <a:ext cx="25705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9145" y="2333413"/>
            <a:ext cx="25705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6103" y="2333413"/>
            <a:ext cx="25705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23062" y="2333413"/>
            <a:ext cx="257057" cy="199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77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5500" y="1555124"/>
            <a:ext cx="733090" cy="24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1202" y="1555124"/>
            <a:ext cx="742611" cy="24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6425" y="1555124"/>
            <a:ext cx="742611" cy="24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6458" y="2614489"/>
            <a:ext cx="742611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2161" y="2614489"/>
            <a:ext cx="752132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7384" y="2614489"/>
            <a:ext cx="742611" cy="2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10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2417" y="1577400"/>
            <a:ext cx="238016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9012" y="1577400"/>
            <a:ext cx="238016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6814" y="2387041"/>
            <a:ext cx="238016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5740" y="2396566"/>
            <a:ext cx="161851" cy="25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8533" y="3120480"/>
            <a:ext cx="238016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19</cp:revision>
  <dcterms:created xsi:type="dcterms:W3CDTF">2022-11-09T06:57:00Z</dcterms:created>
  <dcterms:modified xsi:type="dcterms:W3CDTF">2022-11-24T11:46:33Z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