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384" y="58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69272-7E1F-414C-9951-DE14F1ED951A}" type="datetimeFigureOut">
              <a:rPr lang="zh-CN" altLang="en-US" smtClean="0"/>
              <a:t>2022/11/24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689E6-1C17-4EEC-B13D-2BF00C3A7A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53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689E6-1C17-4EEC-B13D-2BF00C3A7A9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03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33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244" y="1876507"/>
            <a:ext cx="247537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8723" y="1876507"/>
            <a:ext cx="418909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3202" y="1876507"/>
            <a:ext cx="428429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8574" y="1876507"/>
            <a:ext cx="428429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82806" y="2485959"/>
            <a:ext cx="399867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8723" y="2485959"/>
            <a:ext cx="238016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43202" y="2485959"/>
            <a:ext cx="428429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18574" y="2485959"/>
            <a:ext cx="238016" cy="26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66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0607" y="1311490"/>
            <a:ext cx="238016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5087" y="1311490"/>
            <a:ext cx="1152000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5252" y="1311490"/>
            <a:ext cx="1085355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04458" y="1311490"/>
            <a:ext cx="1142479" cy="266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5797" y="1844824"/>
            <a:ext cx="999669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30277" y="1844824"/>
            <a:ext cx="999669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05648" y="1844824"/>
            <a:ext cx="1009190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00128" y="1844824"/>
            <a:ext cx="999669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001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2440037" y="1484785"/>
            <a:ext cx="1050117" cy="1545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23711" y="1484785"/>
            <a:ext cx="1092125" cy="1545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048329" y="1484785"/>
            <a:ext cx="1008112" cy="1545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626012" y="3020738"/>
            <a:ext cx="218975" cy="161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901120" y="3020738"/>
            <a:ext cx="228495" cy="161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242872" y="3020738"/>
            <a:ext cx="218975" cy="161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4848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9624" y="2033624"/>
            <a:ext cx="7578446" cy="743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4351" y="3481590"/>
            <a:ext cx="4931702" cy="904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6616" y="3500642"/>
            <a:ext cx="1361454" cy="924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039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1087" y="3212976"/>
            <a:ext cx="4617520" cy="119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703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87929" y="2780928"/>
            <a:ext cx="4065322" cy="931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3333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408" y="2533938"/>
            <a:ext cx="6389799" cy="967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476672"/>
            <a:ext cx="11520000" cy="293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9209" y="2060848"/>
            <a:ext cx="6083702" cy="896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014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4243228"/>
            <a:ext cx="11520000" cy="1922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416019" y="5197423"/>
            <a:ext cx="5074512" cy="891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1397516" y="3165622"/>
            <a:ext cx="6354668" cy="911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4048760"/>
            <a:ext cx="3111500" cy="1903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45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2619375"/>
            <a:ext cx="596265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648" y="476672"/>
            <a:ext cx="11520000" cy="4570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44482" y="3704684"/>
            <a:ext cx="238016" cy="266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53276" y="3704684"/>
            <a:ext cx="161851" cy="25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3689" y="4495024"/>
            <a:ext cx="409388" cy="27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7606" y="4495024"/>
            <a:ext cx="247537" cy="27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54400" y="4495024"/>
            <a:ext cx="247537" cy="27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34631" y="4495024"/>
            <a:ext cx="171371" cy="27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1992824" y="1556792"/>
            <a:ext cx="7488832" cy="18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788" y="496783"/>
            <a:ext cx="11520000" cy="3736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424" y="620689"/>
            <a:ext cx="7416824" cy="149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80548" y="2383953"/>
            <a:ext cx="228495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060" y="3041603"/>
            <a:ext cx="228495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6035" y="3718316"/>
            <a:ext cx="437950" cy="2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8515" y="3727847"/>
            <a:ext cx="266578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5308" y="3727847"/>
            <a:ext cx="247537" cy="2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66498" y="3718316"/>
            <a:ext cx="238016" cy="2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15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95731" y="638536"/>
            <a:ext cx="399867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13913" y="638536"/>
            <a:ext cx="247537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1698" y="1181259"/>
            <a:ext cx="238016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91863" y="1181259"/>
            <a:ext cx="238016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4508" y="3095070"/>
            <a:ext cx="247537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39268" y="3095070"/>
            <a:ext cx="247537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6706" y="3104591"/>
            <a:ext cx="247537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02310" y="4123386"/>
            <a:ext cx="257057" cy="266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72359" y="4123386"/>
            <a:ext cx="247537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09318" y="4123386"/>
            <a:ext cx="247537" cy="276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038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2806" y="2596766"/>
            <a:ext cx="238016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9401" y="2596766"/>
            <a:ext cx="228495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0872" y="2596766"/>
            <a:ext cx="228495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2806" y="3158799"/>
            <a:ext cx="238016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29880" y="3149273"/>
            <a:ext cx="238016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0872" y="3149273"/>
            <a:ext cx="228495" cy="266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553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57053" y="600515"/>
            <a:ext cx="238016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6078" y="1162574"/>
            <a:ext cx="161851" cy="25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5731" y="1886582"/>
            <a:ext cx="238016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7037" y="2620116"/>
            <a:ext cx="418909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62177" y="2620116"/>
            <a:ext cx="238016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4030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0062" y="2049033"/>
            <a:ext cx="428429" cy="36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0062" y="3821512"/>
            <a:ext cx="428429" cy="36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04664"/>
            <a:ext cx="11520000" cy="4151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905" y="1490109"/>
            <a:ext cx="437950" cy="36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6905" y="3841906"/>
            <a:ext cx="437950" cy="352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Office PowerPoint</Application>
  <PresentationFormat>宽屏</PresentationFormat>
  <Paragraphs>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18</cp:revision>
  <dcterms:created xsi:type="dcterms:W3CDTF">2022-11-09T06:57:00Z</dcterms:created>
  <dcterms:modified xsi:type="dcterms:W3CDTF">2022-11-24T11:40:59Z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