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3861048"/>
            <a:ext cx="577215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70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365104"/>
            <a:ext cx="11520000" cy="155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734572" y="4479711"/>
            <a:ext cx="418909" cy="26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887894" y="5014548"/>
            <a:ext cx="238016" cy="26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295960" y="5014548"/>
            <a:ext cx="228495" cy="25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906936" y="5539834"/>
            <a:ext cx="161851" cy="26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906274" y="5539834"/>
            <a:ext cx="247537" cy="26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7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429000"/>
            <a:ext cx="11520000" cy="217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730200" y="3590884"/>
            <a:ext cx="1123438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576547" y="3581361"/>
            <a:ext cx="1152000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895" y="4553864"/>
            <a:ext cx="5350611" cy="97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752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501008"/>
            <a:ext cx="11520000" cy="2083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811068" y="3625281"/>
            <a:ext cx="428429" cy="26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802208" y="4122377"/>
            <a:ext cx="2237355" cy="35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762473" y="4122377"/>
            <a:ext cx="2237355" cy="35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440423" y="5183485"/>
            <a:ext cx="6083702" cy="35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13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