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3861048"/>
            <a:ext cx="6581775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2132856"/>
            <a:ext cx="386715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30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6574" y="3085923"/>
            <a:ext cx="685487" cy="31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0987" y="3085923"/>
            <a:ext cx="685487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47863" y="3085923"/>
            <a:ext cx="685487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8574" y="3133616"/>
            <a:ext cx="685487" cy="31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88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665" y="619527"/>
            <a:ext cx="742611" cy="35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78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6756" y="1372590"/>
            <a:ext cx="238016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04128" y="1372590"/>
            <a:ext cx="228495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4012" y="2068356"/>
            <a:ext cx="247537" cy="25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1715" y="2068356"/>
            <a:ext cx="238016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1533" y="3450358"/>
            <a:ext cx="504595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6277" y="3450358"/>
            <a:ext cx="571239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81020" y="3450358"/>
            <a:ext cx="561719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75764" y="3450358"/>
            <a:ext cx="561719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08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08"/>
          <a:stretch/>
        </p:blipFill>
        <p:spPr>
          <a:xfrm>
            <a:off x="3528312" y="2744437"/>
            <a:ext cx="5159976" cy="3204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404212" y="3249962"/>
            <a:ext cx="380826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508609" y="3249962"/>
            <a:ext cx="380826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774857" y="3249962"/>
            <a:ext cx="390347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404212" y="4022559"/>
            <a:ext cx="380826" cy="33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774857" y="4022559"/>
            <a:ext cx="390347" cy="33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05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