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3861048"/>
            <a:ext cx="6038850" cy="657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5" y="2132856"/>
            <a:ext cx="3867150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997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42764" y="1326218"/>
            <a:ext cx="238016" cy="25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4649" y="1326218"/>
            <a:ext cx="418909" cy="26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2566" y="2834401"/>
            <a:ext cx="247537" cy="27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6434" y="2834401"/>
            <a:ext cx="238016" cy="27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75591" y="2834401"/>
            <a:ext cx="247537" cy="27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17740" y="2834401"/>
            <a:ext cx="257057" cy="27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972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5525" y="2086769"/>
            <a:ext cx="409388" cy="25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5492" y="2086769"/>
            <a:ext cx="409388" cy="25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94500" y="2096296"/>
            <a:ext cx="418909" cy="247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7492" y="3020434"/>
            <a:ext cx="342743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9012" y="3020434"/>
            <a:ext cx="428429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38963" y="3020434"/>
            <a:ext cx="342743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00483" y="3020434"/>
            <a:ext cx="428429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33112" y="3020434"/>
            <a:ext cx="390347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89442" y="3020434"/>
            <a:ext cx="390347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50963" y="3020434"/>
            <a:ext cx="428429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39756" y="3811192"/>
            <a:ext cx="342743" cy="25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63393" y="3811192"/>
            <a:ext cx="428429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181707" y="3811192"/>
            <a:ext cx="342743" cy="25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95822" y="3811192"/>
            <a:ext cx="428429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904616" y="3811192"/>
            <a:ext cx="371306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008351" y="3811192"/>
            <a:ext cx="399867" cy="25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531988" y="3811192"/>
            <a:ext cx="428429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6"/>
          <p:cNvSpPr/>
          <p:nvPr/>
        </p:nvSpPr>
        <p:spPr bwMode="white">
          <a:xfrm>
            <a:off x="7428250" y="3811192"/>
            <a:ext cx="428431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1971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7574" y="1334016"/>
            <a:ext cx="580760" cy="26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6037" y="1334016"/>
            <a:ext cx="161851" cy="25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42764" y="1334016"/>
            <a:ext cx="428429" cy="26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51095" y="1334016"/>
            <a:ext cx="580760" cy="26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96550" y="1972261"/>
            <a:ext cx="238016" cy="26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95426" y="1972261"/>
            <a:ext cx="390347" cy="26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22798" y="1972261"/>
            <a:ext cx="228495" cy="26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55756" y="1972261"/>
            <a:ext cx="352264" cy="26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150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3326" y="1355097"/>
            <a:ext cx="1104396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4798" y="1355097"/>
            <a:ext cx="1152000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6269" y="1355097"/>
            <a:ext cx="1152000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08219" y="1355097"/>
            <a:ext cx="1113917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8517" y="1916832"/>
            <a:ext cx="999669" cy="171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19988" y="1916832"/>
            <a:ext cx="999669" cy="171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71459" y="1916832"/>
            <a:ext cx="999669" cy="171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22930" y="1916832"/>
            <a:ext cx="999669" cy="171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640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7079" y="1772817"/>
            <a:ext cx="8282975" cy="1201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663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2022-11-24T12:28:20Z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